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5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6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7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8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9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7" r:id="rId3"/>
    <p:sldMasterId id="2147483674" r:id="rId4"/>
    <p:sldMasterId id="2147483681" r:id="rId5"/>
    <p:sldMasterId id="2147483688" r:id="rId6"/>
    <p:sldMasterId id="2147483695" r:id="rId7"/>
    <p:sldMasterId id="2147483702" r:id="rId8"/>
    <p:sldMasterId id="2147483709" r:id="rId9"/>
    <p:sldMasterId id="2147483716" r:id="rId10"/>
  </p:sldMasterIdLst>
  <p:notesMasterIdLst>
    <p:notesMasterId r:id="rId20"/>
  </p:notesMasterIdLst>
  <p:sldIdLst>
    <p:sldId id="256" r:id="rId11"/>
    <p:sldId id="257" r:id="rId12"/>
    <p:sldId id="258" r:id="rId13"/>
    <p:sldId id="259" r:id="rId14"/>
    <p:sldId id="260" r:id="rId15"/>
    <p:sldId id="261" r:id="rId16"/>
    <p:sldId id="262" r:id="rId17"/>
    <p:sldId id="263" r:id="rId18"/>
    <p:sldId id="264" r:id="rId19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42" autoAdjust="0"/>
    <p:restoredTop sz="94660"/>
  </p:normalViewPr>
  <p:slideViewPr>
    <p:cSldViewPr snapToGrid="0">
      <p:cViewPr varScale="1">
        <p:scale>
          <a:sx n="92" d="100"/>
          <a:sy n="92" d="100"/>
        </p:scale>
        <p:origin x="101" y="2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19678E-CDED-42A1-979B-7C4F005A5D59}" type="datetimeFigureOut">
              <a:rPr lang="ko-KR" altLang="en-US" smtClean="0"/>
              <a:t>2021-04-01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F7AEDD-4DE6-41C7-A694-EE21DF0801D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01037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504B90-27FD-422C-8CC6-2AADAD122D08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46840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7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7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7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8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9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9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9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0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0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0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0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0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0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4ABE-8667-45D4-9DBD-AFB988D3B209}" type="datetimeFigureOut">
              <a:rPr lang="ko-KR" altLang="en-US" smtClean="0"/>
              <a:t>2021-04-01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FA2D-81D1-4F5E-BF6F-C63D8275487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89138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4ABE-8667-45D4-9DBD-AFB988D3B209}" type="datetimeFigureOut">
              <a:rPr lang="ko-KR" altLang="en-US" smtClean="0"/>
              <a:t>2021-04-01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FA2D-81D1-4F5E-BF6F-C63D8275487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46479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4ABE-8667-45D4-9DBD-AFB988D3B209}" type="datetimeFigureOut">
              <a:rPr lang="ko-KR" altLang="en-US" smtClean="0"/>
              <a:t>2021-04-01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FA2D-81D1-4F5E-BF6F-C63D8275487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8687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/>
            </a:lvl1pPr>
          </a:lstStyle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제목 1"/>
          <p:cNvSpPr>
            <a:spLocks noGrp="1"/>
          </p:cNvSpPr>
          <p:nvPr>
            <p:ph type="ctrTitle"/>
          </p:nvPr>
        </p:nvSpPr>
        <p:spPr>
          <a:xfrm>
            <a:off x="449654" y="2276873"/>
            <a:ext cx="6009492" cy="180125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mar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en-US" altLang="ko-KR" sz="54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966238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10612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날짜 개체 틀 1"/>
          <p:cNvSpPr>
            <a:spLocks noGrp="1"/>
          </p:cNvSpPr>
          <p:nvPr>
            <p:ph type="dt" sz="half" idx="10"/>
          </p:nvPr>
        </p:nvSpPr>
        <p:spPr>
          <a:xfrm>
            <a:off x="609600" y="6429397"/>
            <a:ext cx="2844800" cy="292079"/>
          </a:xfrm>
        </p:spPr>
        <p:txBody>
          <a:bodyPr/>
          <a:lstStyle/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4165600" y="6429397"/>
            <a:ext cx="3860800" cy="292079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8737600" y="6429397"/>
            <a:ext cx="2844800" cy="292079"/>
          </a:xfrm>
        </p:spPr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1224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내용 개체 틀 2"/>
          <p:cNvSpPr>
            <a:spLocks noGrp="1"/>
          </p:cNvSpPr>
          <p:nvPr>
            <p:ph idx="1"/>
          </p:nvPr>
        </p:nvSpPr>
        <p:spPr>
          <a:xfrm>
            <a:off x="527382" y="1268760"/>
            <a:ext cx="11203367" cy="5097710"/>
          </a:xfrm>
        </p:spPr>
        <p:txBody>
          <a:bodyPr>
            <a:normAutofit/>
          </a:bodyPr>
          <a:lstStyle>
            <a:lvl1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1pPr>
            <a:lvl2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2pPr>
            <a:lvl3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3pPr>
            <a:lvl4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4pPr>
            <a:lvl5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239349" y="30839"/>
            <a:ext cx="10214928" cy="796908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lang="ko-KR" altLang="en-US" sz="2500" b="1" kern="1200" baseline="0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13000"/>
                    </a:prstClr>
                  </a:outerShdw>
                </a:effectLst>
                <a:latin typeface="+mj-lt"/>
                <a:ea typeface="맑은 고딕" pitchFamily="50" charset="-127"/>
                <a:cs typeface="+mj-cs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4522706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609600" y="6500835"/>
            <a:ext cx="2844800" cy="220641"/>
          </a:xfrm>
        </p:spPr>
        <p:txBody>
          <a:bodyPr/>
          <a:lstStyle/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4165600" y="6500835"/>
            <a:ext cx="3860800" cy="220641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737600" y="6500835"/>
            <a:ext cx="2844800" cy="220641"/>
          </a:xfrm>
        </p:spPr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내용 개체 틀 2"/>
          <p:cNvSpPr>
            <a:spLocks noGrp="1"/>
          </p:cNvSpPr>
          <p:nvPr>
            <p:ph idx="1"/>
          </p:nvPr>
        </p:nvSpPr>
        <p:spPr>
          <a:xfrm>
            <a:off x="527382" y="1268760"/>
            <a:ext cx="11203367" cy="5097710"/>
          </a:xfrm>
        </p:spPr>
        <p:txBody>
          <a:bodyPr>
            <a:normAutofit/>
          </a:bodyPr>
          <a:lstStyle>
            <a:lvl1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1pPr>
            <a:lvl2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2pPr>
            <a:lvl3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3pPr>
            <a:lvl4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4pPr>
            <a:lvl5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9" name="제목 1"/>
          <p:cNvSpPr>
            <a:spLocks noGrp="1"/>
          </p:cNvSpPr>
          <p:nvPr>
            <p:ph type="title"/>
          </p:nvPr>
        </p:nvSpPr>
        <p:spPr>
          <a:xfrm>
            <a:off x="239349" y="30839"/>
            <a:ext cx="10214928" cy="796908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lang="ko-KR" altLang="en-US" sz="2500" b="1" kern="1200" baseline="0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13000"/>
                    </a:prstClr>
                  </a:outerShdw>
                </a:effectLst>
                <a:latin typeface="+mj-lt"/>
                <a:ea typeface="맑은 고딕" pitchFamily="50" charset="-127"/>
                <a:cs typeface="+mj-cs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24121062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제목 1"/>
          <p:cNvSpPr>
            <a:spLocks noGrp="1"/>
          </p:cNvSpPr>
          <p:nvPr>
            <p:ph type="ctrTitle"/>
          </p:nvPr>
        </p:nvSpPr>
        <p:spPr>
          <a:xfrm>
            <a:off x="2569532" y="2803921"/>
            <a:ext cx="7052936" cy="1250159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mar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ko-KR" altLang="en-US" sz="70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7193785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/>
            </a:lvl1pPr>
          </a:lstStyle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제목 1"/>
          <p:cNvSpPr>
            <a:spLocks noGrp="1"/>
          </p:cNvSpPr>
          <p:nvPr>
            <p:ph type="ctrTitle"/>
          </p:nvPr>
        </p:nvSpPr>
        <p:spPr>
          <a:xfrm>
            <a:off x="449654" y="2276873"/>
            <a:ext cx="6009492" cy="180125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mar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en-US" altLang="ko-KR" sz="54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876493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5416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4ABE-8667-45D4-9DBD-AFB988D3B209}" type="datetimeFigureOut">
              <a:rPr lang="ko-KR" altLang="en-US" smtClean="0"/>
              <a:t>2021-04-01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FA2D-81D1-4F5E-BF6F-C63D8275487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22870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날짜 개체 틀 1"/>
          <p:cNvSpPr>
            <a:spLocks noGrp="1"/>
          </p:cNvSpPr>
          <p:nvPr>
            <p:ph type="dt" sz="half" idx="10"/>
          </p:nvPr>
        </p:nvSpPr>
        <p:spPr>
          <a:xfrm>
            <a:off x="609600" y="6429397"/>
            <a:ext cx="2844800" cy="292079"/>
          </a:xfrm>
        </p:spPr>
        <p:txBody>
          <a:bodyPr/>
          <a:lstStyle/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4165600" y="6429397"/>
            <a:ext cx="3860800" cy="292079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8737600" y="6429397"/>
            <a:ext cx="2844800" cy="292079"/>
          </a:xfrm>
        </p:spPr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7846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내용 개체 틀 2"/>
          <p:cNvSpPr>
            <a:spLocks noGrp="1"/>
          </p:cNvSpPr>
          <p:nvPr>
            <p:ph idx="1"/>
          </p:nvPr>
        </p:nvSpPr>
        <p:spPr>
          <a:xfrm>
            <a:off x="527382" y="1268760"/>
            <a:ext cx="11203367" cy="5097710"/>
          </a:xfrm>
        </p:spPr>
        <p:txBody>
          <a:bodyPr>
            <a:normAutofit/>
          </a:bodyPr>
          <a:lstStyle>
            <a:lvl1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1pPr>
            <a:lvl2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2pPr>
            <a:lvl3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3pPr>
            <a:lvl4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4pPr>
            <a:lvl5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239349" y="30839"/>
            <a:ext cx="10214928" cy="796908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lang="ko-KR" altLang="en-US" sz="2500" b="1" kern="1200" baseline="0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13000"/>
                    </a:prstClr>
                  </a:outerShdw>
                </a:effectLst>
                <a:latin typeface="+mj-lt"/>
                <a:ea typeface="맑은 고딕" pitchFamily="50" charset="-127"/>
                <a:cs typeface="+mj-cs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2615977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609600" y="6500835"/>
            <a:ext cx="2844800" cy="220641"/>
          </a:xfrm>
        </p:spPr>
        <p:txBody>
          <a:bodyPr/>
          <a:lstStyle/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4165600" y="6500835"/>
            <a:ext cx="3860800" cy="220641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737600" y="6500835"/>
            <a:ext cx="2844800" cy="220641"/>
          </a:xfrm>
        </p:spPr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내용 개체 틀 2"/>
          <p:cNvSpPr>
            <a:spLocks noGrp="1"/>
          </p:cNvSpPr>
          <p:nvPr>
            <p:ph idx="1"/>
          </p:nvPr>
        </p:nvSpPr>
        <p:spPr>
          <a:xfrm>
            <a:off x="527382" y="1268760"/>
            <a:ext cx="11203367" cy="5097710"/>
          </a:xfrm>
        </p:spPr>
        <p:txBody>
          <a:bodyPr>
            <a:normAutofit/>
          </a:bodyPr>
          <a:lstStyle>
            <a:lvl1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1pPr>
            <a:lvl2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2pPr>
            <a:lvl3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3pPr>
            <a:lvl4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4pPr>
            <a:lvl5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9" name="제목 1"/>
          <p:cNvSpPr>
            <a:spLocks noGrp="1"/>
          </p:cNvSpPr>
          <p:nvPr>
            <p:ph type="title"/>
          </p:nvPr>
        </p:nvSpPr>
        <p:spPr>
          <a:xfrm>
            <a:off x="239349" y="30839"/>
            <a:ext cx="10214928" cy="796908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lang="ko-KR" altLang="en-US" sz="2500" b="1" kern="1200" baseline="0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13000"/>
                    </a:prstClr>
                  </a:outerShdw>
                </a:effectLst>
                <a:latin typeface="+mj-lt"/>
                <a:ea typeface="맑은 고딕" pitchFamily="50" charset="-127"/>
                <a:cs typeface="+mj-cs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411116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제목 1"/>
          <p:cNvSpPr>
            <a:spLocks noGrp="1"/>
          </p:cNvSpPr>
          <p:nvPr>
            <p:ph type="ctrTitle"/>
          </p:nvPr>
        </p:nvSpPr>
        <p:spPr>
          <a:xfrm>
            <a:off x="2569532" y="2803921"/>
            <a:ext cx="7052936" cy="1250159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mar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ko-KR" altLang="en-US" sz="70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009504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/>
            </a:lvl1pPr>
          </a:lstStyle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제목 1"/>
          <p:cNvSpPr>
            <a:spLocks noGrp="1"/>
          </p:cNvSpPr>
          <p:nvPr>
            <p:ph type="ctrTitle"/>
          </p:nvPr>
        </p:nvSpPr>
        <p:spPr>
          <a:xfrm>
            <a:off x="449654" y="2276873"/>
            <a:ext cx="6009492" cy="180125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mar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en-US" altLang="ko-KR" sz="54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06914532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6632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날짜 개체 틀 1"/>
          <p:cNvSpPr>
            <a:spLocks noGrp="1"/>
          </p:cNvSpPr>
          <p:nvPr>
            <p:ph type="dt" sz="half" idx="10"/>
          </p:nvPr>
        </p:nvSpPr>
        <p:spPr>
          <a:xfrm>
            <a:off x="609600" y="6429397"/>
            <a:ext cx="2844800" cy="292079"/>
          </a:xfrm>
        </p:spPr>
        <p:txBody>
          <a:bodyPr/>
          <a:lstStyle/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4165600" y="6429397"/>
            <a:ext cx="3860800" cy="292079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8737600" y="6429397"/>
            <a:ext cx="2844800" cy="292079"/>
          </a:xfrm>
        </p:spPr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62817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내용 개체 틀 2"/>
          <p:cNvSpPr>
            <a:spLocks noGrp="1"/>
          </p:cNvSpPr>
          <p:nvPr>
            <p:ph idx="1"/>
          </p:nvPr>
        </p:nvSpPr>
        <p:spPr>
          <a:xfrm>
            <a:off x="527382" y="1268760"/>
            <a:ext cx="11203367" cy="5097710"/>
          </a:xfrm>
        </p:spPr>
        <p:txBody>
          <a:bodyPr>
            <a:normAutofit/>
          </a:bodyPr>
          <a:lstStyle>
            <a:lvl1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1pPr>
            <a:lvl2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2pPr>
            <a:lvl3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3pPr>
            <a:lvl4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4pPr>
            <a:lvl5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239349" y="30839"/>
            <a:ext cx="10214928" cy="796908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lang="ko-KR" altLang="en-US" sz="2500" b="1" kern="1200" baseline="0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13000"/>
                    </a:prstClr>
                  </a:outerShdw>
                </a:effectLst>
                <a:latin typeface="+mj-lt"/>
                <a:ea typeface="맑은 고딕" pitchFamily="50" charset="-127"/>
                <a:cs typeface="+mj-cs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33933622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609600" y="6500835"/>
            <a:ext cx="2844800" cy="220641"/>
          </a:xfrm>
        </p:spPr>
        <p:txBody>
          <a:bodyPr/>
          <a:lstStyle/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4165600" y="6500835"/>
            <a:ext cx="3860800" cy="220641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737600" y="6500835"/>
            <a:ext cx="2844800" cy="220641"/>
          </a:xfrm>
        </p:spPr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내용 개체 틀 2"/>
          <p:cNvSpPr>
            <a:spLocks noGrp="1"/>
          </p:cNvSpPr>
          <p:nvPr>
            <p:ph idx="1"/>
          </p:nvPr>
        </p:nvSpPr>
        <p:spPr>
          <a:xfrm>
            <a:off x="527382" y="1268760"/>
            <a:ext cx="11203367" cy="5097710"/>
          </a:xfrm>
        </p:spPr>
        <p:txBody>
          <a:bodyPr>
            <a:normAutofit/>
          </a:bodyPr>
          <a:lstStyle>
            <a:lvl1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1pPr>
            <a:lvl2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2pPr>
            <a:lvl3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3pPr>
            <a:lvl4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4pPr>
            <a:lvl5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9" name="제목 1"/>
          <p:cNvSpPr>
            <a:spLocks noGrp="1"/>
          </p:cNvSpPr>
          <p:nvPr>
            <p:ph type="title"/>
          </p:nvPr>
        </p:nvSpPr>
        <p:spPr>
          <a:xfrm>
            <a:off x="239349" y="30839"/>
            <a:ext cx="10214928" cy="796908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lang="ko-KR" altLang="en-US" sz="2500" b="1" kern="1200" baseline="0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13000"/>
                    </a:prstClr>
                  </a:outerShdw>
                </a:effectLst>
                <a:latin typeface="+mj-lt"/>
                <a:ea typeface="맑은 고딕" pitchFamily="50" charset="-127"/>
                <a:cs typeface="+mj-cs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65043640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제목 1"/>
          <p:cNvSpPr>
            <a:spLocks noGrp="1"/>
          </p:cNvSpPr>
          <p:nvPr>
            <p:ph type="ctrTitle"/>
          </p:nvPr>
        </p:nvSpPr>
        <p:spPr>
          <a:xfrm>
            <a:off x="2569532" y="2803921"/>
            <a:ext cx="7052936" cy="1250159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mar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ko-KR" altLang="en-US" sz="70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112861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4ABE-8667-45D4-9DBD-AFB988D3B209}" type="datetimeFigureOut">
              <a:rPr lang="ko-KR" altLang="en-US" smtClean="0"/>
              <a:t>2021-04-01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FA2D-81D1-4F5E-BF6F-C63D8275487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160004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/>
            </a:lvl1pPr>
          </a:lstStyle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제목 1"/>
          <p:cNvSpPr>
            <a:spLocks noGrp="1"/>
          </p:cNvSpPr>
          <p:nvPr>
            <p:ph type="ctrTitle"/>
          </p:nvPr>
        </p:nvSpPr>
        <p:spPr>
          <a:xfrm>
            <a:off x="449654" y="2276873"/>
            <a:ext cx="6009492" cy="180125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mar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en-US" altLang="ko-KR" sz="54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3107679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94965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날짜 개체 틀 1"/>
          <p:cNvSpPr>
            <a:spLocks noGrp="1"/>
          </p:cNvSpPr>
          <p:nvPr>
            <p:ph type="dt" sz="half" idx="10"/>
          </p:nvPr>
        </p:nvSpPr>
        <p:spPr>
          <a:xfrm>
            <a:off x="609600" y="6429397"/>
            <a:ext cx="2844800" cy="292079"/>
          </a:xfrm>
        </p:spPr>
        <p:txBody>
          <a:bodyPr/>
          <a:lstStyle/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4165600" y="6429397"/>
            <a:ext cx="3860800" cy="292079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8737600" y="6429397"/>
            <a:ext cx="2844800" cy="292079"/>
          </a:xfrm>
        </p:spPr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958436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내용 개체 틀 2"/>
          <p:cNvSpPr>
            <a:spLocks noGrp="1"/>
          </p:cNvSpPr>
          <p:nvPr>
            <p:ph idx="1"/>
          </p:nvPr>
        </p:nvSpPr>
        <p:spPr>
          <a:xfrm>
            <a:off x="527382" y="1268760"/>
            <a:ext cx="11203367" cy="5097710"/>
          </a:xfrm>
        </p:spPr>
        <p:txBody>
          <a:bodyPr>
            <a:normAutofit/>
          </a:bodyPr>
          <a:lstStyle>
            <a:lvl1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1pPr>
            <a:lvl2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2pPr>
            <a:lvl3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3pPr>
            <a:lvl4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4pPr>
            <a:lvl5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239349" y="30839"/>
            <a:ext cx="10214928" cy="796908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lang="ko-KR" altLang="en-US" sz="2500" b="1" kern="1200" baseline="0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13000"/>
                    </a:prstClr>
                  </a:outerShdw>
                </a:effectLst>
                <a:latin typeface="+mj-lt"/>
                <a:ea typeface="맑은 고딕" pitchFamily="50" charset="-127"/>
                <a:cs typeface="+mj-cs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41022691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609600" y="6500835"/>
            <a:ext cx="2844800" cy="220641"/>
          </a:xfrm>
        </p:spPr>
        <p:txBody>
          <a:bodyPr/>
          <a:lstStyle/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4165600" y="6500835"/>
            <a:ext cx="3860800" cy="220641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737600" y="6500835"/>
            <a:ext cx="2844800" cy="220641"/>
          </a:xfrm>
        </p:spPr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내용 개체 틀 2"/>
          <p:cNvSpPr>
            <a:spLocks noGrp="1"/>
          </p:cNvSpPr>
          <p:nvPr>
            <p:ph idx="1"/>
          </p:nvPr>
        </p:nvSpPr>
        <p:spPr>
          <a:xfrm>
            <a:off x="527382" y="1268760"/>
            <a:ext cx="11203367" cy="5097710"/>
          </a:xfrm>
        </p:spPr>
        <p:txBody>
          <a:bodyPr>
            <a:normAutofit/>
          </a:bodyPr>
          <a:lstStyle>
            <a:lvl1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1pPr>
            <a:lvl2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2pPr>
            <a:lvl3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3pPr>
            <a:lvl4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4pPr>
            <a:lvl5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9" name="제목 1"/>
          <p:cNvSpPr>
            <a:spLocks noGrp="1"/>
          </p:cNvSpPr>
          <p:nvPr>
            <p:ph type="title"/>
          </p:nvPr>
        </p:nvSpPr>
        <p:spPr>
          <a:xfrm>
            <a:off x="239349" y="30839"/>
            <a:ext cx="10214928" cy="796908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lang="ko-KR" altLang="en-US" sz="2500" b="1" kern="1200" baseline="0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13000"/>
                    </a:prstClr>
                  </a:outerShdw>
                </a:effectLst>
                <a:latin typeface="+mj-lt"/>
                <a:ea typeface="맑은 고딕" pitchFamily="50" charset="-127"/>
                <a:cs typeface="+mj-cs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01645686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제목 1"/>
          <p:cNvSpPr>
            <a:spLocks noGrp="1"/>
          </p:cNvSpPr>
          <p:nvPr>
            <p:ph type="ctrTitle"/>
          </p:nvPr>
        </p:nvSpPr>
        <p:spPr>
          <a:xfrm>
            <a:off x="2569532" y="2803921"/>
            <a:ext cx="7052936" cy="1250159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mar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ko-KR" altLang="en-US" sz="70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75231599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/>
            </a:lvl1pPr>
          </a:lstStyle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제목 1"/>
          <p:cNvSpPr>
            <a:spLocks noGrp="1"/>
          </p:cNvSpPr>
          <p:nvPr>
            <p:ph type="ctrTitle"/>
          </p:nvPr>
        </p:nvSpPr>
        <p:spPr>
          <a:xfrm>
            <a:off x="449654" y="2276873"/>
            <a:ext cx="6009492" cy="180125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mar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en-US" altLang="ko-KR" sz="54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09831688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08931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날짜 개체 틀 1"/>
          <p:cNvSpPr>
            <a:spLocks noGrp="1"/>
          </p:cNvSpPr>
          <p:nvPr>
            <p:ph type="dt" sz="half" idx="10"/>
          </p:nvPr>
        </p:nvSpPr>
        <p:spPr>
          <a:xfrm>
            <a:off x="609600" y="6429397"/>
            <a:ext cx="2844800" cy="292079"/>
          </a:xfrm>
        </p:spPr>
        <p:txBody>
          <a:bodyPr/>
          <a:lstStyle/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4165600" y="6429397"/>
            <a:ext cx="3860800" cy="292079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8737600" y="6429397"/>
            <a:ext cx="2844800" cy="292079"/>
          </a:xfrm>
        </p:spPr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686517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내용 개체 틀 2"/>
          <p:cNvSpPr>
            <a:spLocks noGrp="1"/>
          </p:cNvSpPr>
          <p:nvPr>
            <p:ph idx="1"/>
          </p:nvPr>
        </p:nvSpPr>
        <p:spPr>
          <a:xfrm>
            <a:off x="527382" y="1268760"/>
            <a:ext cx="11203367" cy="5097710"/>
          </a:xfrm>
        </p:spPr>
        <p:txBody>
          <a:bodyPr>
            <a:normAutofit/>
          </a:bodyPr>
          <a:lstStyle>
            <a:lvl1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1pPr>
            <a:lvl2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2pPr>
            <a:lvl3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3pPr>
            <a:lvl4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4pPr>
            <a:lvl5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239349" y="30839"/>
            <a:ext cx="10214928" cy="796908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lang="ko-KR" altLang="en-US" sz="2500" b="1" kern="1200" baseline="0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13000"/>
                    </a:prstClr>
                  </a:outerShdw>
                </a:effectLst>
                <a:latin typeface="+mj-lt"/>
                <a:ea typeface="맑은 고딕" pitchFamily="50" charset="-127"/>
                <a:cs typeface="+mj-cs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2852749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4ABE-8667-45D4-9DBD-AFB988D3B209}" type="datetimeFigureOut">
              <a:rPr lang="ko-KR" altLang="en-US" smtClean="0"/>
              <a:t>2021-04-01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FA2D-81D1-4F5E-BF6F-C63D8275487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5442615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609600" y="6500835"/>
            <a:ext cx="2844800" cy="220641"/>
          </a:xfrm>
        </p:spPr>
        <p:txBody>
          <a:bodyPr/>
          <a:lstStyle/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4165600" y="6500835"/>
            <a:ext cx="3860800" cy="220641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737600" y="6500835"/>
            <a:ext cx="2844800" cy="220641"/>
          </a:xfrm>
        </p:spPr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내용 개체 틀 2"/>
          <p:cNvSpPr>
            <a:spLocks noGrp="1"/>
          </p:cNvSpPr>
          <p:nvPr>
            <p:ph idx="1"/>
          </p:nvPr>
        </p:nvSpPr>
        <p:spPr>
          <a:xfrm>
            <a:off x="527382" y="1268760"/>
            <a:ext cx="11203367" cy="5097710"/>
          </a:xfrm>
        </p:spPr>
        <p:txBody>
          <a:bodyPr>
            <a:normAutofit/>
          </a:bodyPr>
          <a:lstStyle>
            <a:lvl1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1pPr>
            <a:lvl2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2pPr>
            <a:lvl3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3pPr>
            <a:lvl4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4pPr>
            <a:lvl5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9" name="제목 1"/>
          <p:cNvSpPr>
            <a:spLocks noGrp="1"/>
          </p:cNvSpPr>
          <p:nvPr>
            <p:ph type="title"/>
          </p:nvPr>
        </p:nvSpPr>
        <p:spPr>
          <a:xfrm>
            <a:off x="239349" y="30839"/>
            <a:ext cx="10214928" cy="796908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lang="ko-KR" altLang="en-US" sz="2500" b="1" kern="1200" baseline="0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13000"/>
                    </a:prstClr>
                  </a:outerShdw>
                </a:effectLst>
                <a:latin typeface="+mj-lt"/>
                <a:ea typeface="맑은 고딕" pitchFamily="50" charset="-127"/>
                <a:cs typeface="+mj-cs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47639268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제목 1"/>
          <p:cNvSpPr>
            <a:spLocks noGrp="1"/>
          </p:cNvSpPr>
          <p:nvPr>
            <p:ph type="ctrTitle"/>
          </p:nvPr>
        </p:nvSpPr>
        <p:spPr>
          <a:xfrm>
            <a:off x="2569532" y="2803921"/>
            <a:ext cx="7052936" cy="1250159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mar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ko-KR" altLang="en-US" sz="70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57142213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/>
            </a:lvl1pPr>
          </a:lstStyle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제목 1"/>
          <p:cNvSpPr>
            <a:spLocks noGrp="1"/>
          </p:cNvSpPr>
          <p:nvPr>
            <p:ph type="ctrTitle"/>
          </p:nvPr>
        </p:nvSpPr>
        <p:spPr>
          <a:xfrm>
            <a:off x="449654" y="2276873"/>
            <a:ext cx="6009492" cy="180125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mar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en-US" altLang="ko-KR" sz="54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82103509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19169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날짜 개체 틀 1"/>
          <p:cNvSpPr>
            <a:spLocks noGrp="1"/>
          </p:cNvSpPr>
          <p:nvPr>
            <p:ph type="dt" sz="half" idx="10"/>
          </p:nvPr>
        </p:nvSpPr>
        <p:spPr>
          <a:xfrm>
            <a:off x="609600" y="6429397"/>
            <a:ext cx="2844800" cy="292079"/>
          </a:xfrm>
        </p:spPr>
        <p:txBody>
          <a:bodyPr/>
          <a:lstStyle/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4165600" y="6429397"/>
            <a:ext cx="3860800" cy="292079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8737600" y="6429397"/>
            <a:ext cx="2844800" cy="292079"/>
          </a:xfrm>
        </p:spPr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81100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내용 개체 틀 2"/>
          <p:cNvSpPr>
            <a:spLocks noGrp="1"/>
          </p:cNvSpPr>
          <p:nvPr>
            <p:ph idx="1"/>
          </p:nvPr>
        </p:nvSpPr>
        <p:spPr>
          <a:xfrm>
            <a:off x="527382" y="1268760"/>
            <a:ext cx="11203367" cy="5097710"/>
          </a:xfrm>
        </p:spPr>
        <p:txBody>
          <a:bodyPr>
            <a:normAutofit/>
          </a:bodyPr>
          <a:lstStyle>
            <a:lvl1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1pPr>
            <a:lvl2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2pPr>
            <a:lvl3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3pPr>
            <a:lvl4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4pPr>
            <a:lvl5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239349" y="30839"/>
            <a:ext cx="10214928" cy="796908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lang="ko-KR" altLang="en-US" sz="2500" b="1" kern="1200" baseline="0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13000"/>
                    </a:prstClr>
                  </a:outerShdw>
                </a:effectLst>
                <a:latin typeface="+mj-lt"/>
                <a:ea typeface="맑은 고딕" pitchFamily="50" charset="-127"/>
                <a:cs typeface="+mj-cs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98870621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609600" y="6500835"/>
            <a:ext cx="2844800" cy="220641"/>
          </a:xfrm>
        </p:spPr>
        <p:txBody>
          <a:bodyPr/>
          <a:lstStyle/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4165600" y="6500835"/>
            <a:ext cx="3860800" cy="220641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737600" y="6500835"/>
            <a:ext cx="2844800" cy="220641"/>
          </a:xfrm>
        </p:spPr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내용 개체 틀 2"/>
          <p:cNvSpPr>
            <a:spLocks noGrp="1"/>
          </p:cNvSpPr>
          <p:nvPr>
            <p:ph idx="1"/>
          </p:nvPr>
        </p:nvSpPr>
        <p:spPr>
          <a:xfrm>
            <a:off x="527382" y="1268760"/>
            <a:ext cx="11203367" cy="5097710"/>
          </a:xfrm>
        </p:spPr>
        <p:txBody>
          <a:bodyPr>
            <a:normAutofit/>
          </a:bodyPr>
          <a:lstStyle>
            <a:lvl1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1pPr>
            <a:lvl2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2pPr>
            <a:lvl3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3pPr>
            <a:lvl4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4pPr>
            <a:lvl5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9" name="제목 1"/>
          <p:cNvSpPr>
            <a:spLocks noGrp="1"/>
          </p:cNvSpPr>
          <p:nvPr>
            <p:ph type="title"/>
          </p:nvPr>
        </p:nvSpPr>
        <p:spPr>
          <a:xfrm>
            <a:off x="239349" y="30839"/>
            <a:ext cx="10214928" cy="796908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lang="ko-KR" altLang="en-US" sz="2500" b="1" kern="1200" baseline="0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13000"/>
                    </a:prstClr>
                  </a:outerShdw>
                </a:effectLst>
                <a:latin typeface="+mj-lt"/>
                <a:ea typeface="맑은 고딕" pitchFamily="50" charset="-127"/>
                <a:cs typeface="+mj-cs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415557596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제목 1"/>
          <p:cNvSpPr>
            <a:spLocks noGrp="1"/>
          </p:cNvSpPr>
          <p:nvPr>
            <p:ph type="ctrTitle"/>
          </p:nvPr>
        </p:nvSpPr>
        <p:spPr>
          <a:xfrm>
            <a:off x="2569532" y="2803921"/>
            <a:ext cx="7052936" cy="1250159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mar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ko-KR" altLang="en-US" sz="70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79804294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/>
            </a:lvl1pPr>
          </a:lstStyle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제목 1"/>
          <p:cNvSpPr>
            <a:spLocks noGrp="1"/>
          </p:cNvSpPr>
          <p:nvPr>
            <p:ph type="ctrTitle"/>
          </p:nvPr>
        </p:nvSpPr>
        <p:spPr>
          <a:xfrm>
            <a:off x="449654" y="2276873"/>
            <a:ext cx="6009492" cy="180125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mar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en-US" altLang="ko-KR" sz="54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55040029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2867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4ABE-8667-45D4-9DBD-AFB988D3B209}" type="datetimeFigureOut">
              <a:rPr lang="ko-KR" altLang="en-US" smtClean="0"/>
              <a:t>2021-04-01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FA2D-81D1-4F5E-BF6F-C63D8275487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3375145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날짜 개체 틀 1"/>
          <p:cNvSpPr>
            <a:spLocks noGrp="1"/>
          </p:cNvSpPr>
          <p:nvPr>
            <p:ph type="dt" sz="half" idx="10"/>
          </p:nvPr>
        </p:nvSpPr>
        <p:spPr>
          <a:xfrm>
            <a:off x="609600" y="6429397"/>
            <a:ext cx="2844800" cy="292079"/>
          </a:xfrm>
        </p:spPr>
        <p:txBody>
          <a:bodyPr/>
          <a:lstStyle/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4165600" y="6429397"/>
            <a:ext cx="3860800" cy="292079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8737600" y="6429397"/>
            <a:ext cx="2844800" cy="292079"/>
          </a:xfrm>
        </p:spPr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26159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내용 개체 틀 2"/>
          <p:cNvSpPr>
            <a:spLocks noGrp="1"/>
          </p:cNvSpPr>
          <p:nvPr>
            <p:ph idx="1"/>
          </p:nvPr>
        </p:nvSpPr>
        <p:spPr>
          <a:xfrm>
            <a:off x="527382" y="1268760"/>
            <a:ext cx="11203367" cy="5097710"/>
          </a:xfrm>
        </p:spPr>
        <p:txBody>
          <a:bodyPr>
            <a:normAutofit/>
          </a:bodyPr>
          <a:lstStyle>
            <a:lvl1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1pPr>
            <a:lvl2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2pPr>
            <a:lvl3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3pPr>
            <a:lvl4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4pPr>
            <a:lvl5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239349" y="30839"/>
            <a:ext cx="10214928" cy="796908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lang="ko-KR" altLang="en-US" sz="2500" b="1" kern="1200" baseline="0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13000"/>
                    </a:prstClr>
                  </a:outerShdw>
                </a:effectLst>
                <a:latin typeface="+mj-lt"/>
                <a:ea typeface="맑은 고딕" pitchFamily="50" charset="-127"/>
                <a:cs typeface="+mj-cs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204237171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609600" y="6500835"/>
            <a:ext cx="2844800" cy="220641"/>
          </a:xfrm>
        </p:spPr>
        <p:txBody>
          <a:bodyPr/>
          <a:lstStyle/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4165600" y="6500835"/>
            <a:ext cx="3860800" cy="220641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737600" y="6500835"/>
            <a:ext cx="2844800" cy="220641"/>
          </a:xfrm>
        </p:spPr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내용 개체 틀 2"/>
          <p:cNvSpPr>
            <a:spLocks noGrp="1"/>
          </p:cNvSpPr>
          <p:nvPr>
            <p:ph idx="1"/>
          </p:nvPr>
        </p:nvSpPr>
        <p:spPr>
          <a:xfrm>
            <a:off x="527382" y="1268760"/>
            <a:ext cx="11203367" cy="5097710"/>
          </a:xfrm>
        </p:spPr>
        <p:txBody>
          <a:bodyPr>
            <a:normAutofit/>
          </a:bodyPr>
          <a:lstStyle>
            <a:lvl1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1pPr>
            <a:lvl2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2pPr>
            <a:lvl3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3pPr>
            <a:lvl4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4pPr>
            <a:lvl5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9" name="제목 1"/>
          <p:cNvSpPr>
            <a:spLocks noGrp="1"/>
          </p:cNvSpPr>
          <p:nvPr>
            <p:ph type="title"/>
          </p:nvPr>
        </p:nvSpPr>
        <p:spPr>
          <a:xfrm>
            <a:off x="239349" y="30839"/>
            <a:ext cx="10214928" cy="796908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lang="ko-KR" altLang="en-US" sz="2500" b="1" kern="1200" baseline="0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13000"/>
                    </a:prstClr>
                  </a:outerShdw>
                </a:effectLst>
                <a:latin typeface="+mj-lt"/>
                <a:ea typeface="맑은 고딕" pitchFamily="50" charset="-127"/>
                <a:cs typeface="+mj-cs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424020084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제목 1"/>
          <p:cNvSpPr>
            <a:spLocks noGrp="1"/>
          </p:cNvSpPr>
          <p:nvPr>
            <p:ph type="ctrTitle"/>
          </p:nvPr>
        </p:nvSpPr>
        <p:spPr>
          <a:xfrm>
            <a:off x="2569532" y="2803921"/>
            <a:ext cx="7052936" cy="1250159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mar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ko-KR" altLang="en-US" sz="70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36126101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/>
            </a:lvl1pPr>
          </a:lstStyle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제목 1"/>
          <p:cNvSpPr>
            <a:spLocks noGrp="1"/>
          </p:cNvSpPr>
          <p:nvPr>
            <p:ph type="ctrTitle"/>
          </p:nvPr>
        </p:nvSpPr>
        <p:spPr>
          <a:xfrm>
            <a:off x="449654" y="2276873"/>
            <a:ext cx="6009492" cy="180125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mar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en-US" altLang="ko-KR" sz="54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89440007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919307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날짜 개체 틀 1"/>
          <p:cNvSpPr>
            <a:spLocks noGrp="1"/>
          </p:cNvSpPr>
          <p:nvPr>
            <p:ph type="dt" sz="half" idx="10"/>
          </p:nvPr>
        </p:nvSpPr>
        <p:spPr>
          <a:xfrm>
            <a:off x="609600" y="6429397"/>
            <a:ext cx="2844800" cy="292079"/>
          </a:xfrm>
        </p:spPr>
        <p:txBody>
          <a:bodyPr/>
          <a:lstStyle/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4165600" y="6429397"/>
            <a:ext cx="3860800" cy="292079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8737600" y="6429397"/>
            <a:ext cx="2844800" cy="292079"/>
          </a:xfrm>
        </p:spPr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598556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내용 개체 틀 2"/>
          <p:cNvSpPr>
            <a:spLocks noGrp="1"/>
          </p:cNvSpPr>
          <p:nvPr>
            <p:ph idx="1"/>
          </p:nvPr>
        </p:nvSpPr>
        <p:spPr>
          <a:xfrm>
            <a:off x="527382" y="1268760"/>
            <a:ext cx="11203367" cy="5097710"/>
          </a:xfrm>
        </p:spPr>
        <p:txBody>
          <a:bodyPr>
            <a:normAutofit/>
          </a:bodyPr>
          <a:lstStyle>
            <a:lvl1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1pPr>
            <a:lvl2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2pPr>
            <a:lvl3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3pPr>
            <a:lvl4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4pPr>
            <a:lvl5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239349" y="30839"/>
            <a:ext cx="10214928" cy="796908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lang="ko-KR" altLang="en-US" sz="2500" b="1" kern="1200" baseline="0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13000"/>
                    </a:prstClr>
                  </a:outerShdw>
                </a:effectLst>
                <a:latin typeface="+mj-lt"/>
                <a:ea typeface="맑은 고딕" pitchFamily="50" charset="-127"/>
                <a:cs typeface="+mj-cs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80138651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609600" y="6500835"/>
            <a:ext cx="2844800" cy="220641"/>
          </a:xfrm>
        </p:spPr>
        <p:txBody>
          <a:bodyPr/>
          <a:lstStyle/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4165600" y="6500835"/>
            <a:ext cx="3860800" cy="220641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737600" y="6500835"/>
            <a:ext cx="2844800" cy="220641"/>
          </a:xfrm>
        </p:spPr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내용 개체 틀 2"/>
          <p:cNvSpPr>
            <a:spLocks noGrp="1"/>
          </p:cNvSpPr>
          <p:nvPr>
            <p:ph idx="1"/>
          </p:nvPr>
        </p:nvSpPr>
        <p:spPr>
          <a:xfrm>
            <a:off x="527382" y="1268760"/>
            <a:ext cx="11203367" cy="5097710"/>
          </a:xfrm>
        </p:spPr>
        <p:txBody>
          <a:bodyPr>
            <a:normAutofit/>
          </a:bodyPr>
          <a:lstStyle>
            <a:lvl1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1pPr>
            <a:lvl2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2pPr>
            <a:lvl3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3pPr>
            <a:lvl4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4pPr>
            <a:lvl5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9" name="제목 1"/>
          <p:cNvSpPr>
            <a:spLocks noGrp="1"/>
          </p:cNvSpPr>
          <p:nvPr>
            <p:ph type="title"/>
          </p:nvPr>
        </p:nvSpPr>
        <p:spPr>
          <a:xfrm>
            <a:off x="239349" y="30839"/>
            <a:ext cx="10214928" cy="796908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lang="ko-KR" altLang="en-US" sz="2500" b="1" kern="1200" baseline="0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13000"/>
                    </a:prstClr>
                  </a:outerShdw>
                </a:effectLst>
                <a:latin typeface="+mj-lt"/>
                <a:ea typeface="맑은 고딕" pitchFamily="50" charset="-127"/>
                <a:cs typeface="+mj-cs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77708587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제목 1"/>
          <p:cNvSpPr>
            <a:spLocks noGrp="1"/>
          </p:cNvSpPr>
          <p:nvPr>
            <p:ph type="ctrTitle"/>
          </p:nvPr>
        </p:nvSpPr>
        <p:spPr>
          <a:xfrm>
            <a:off x="2569532" y="2803921"/>
            <a:ext cx="7052936" cy="1250159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mar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ko-KR" altLang="en-US" sz="70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837193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4ABE-8667-45D4-9DBD-AFB988D3B209}" type="datetimeFigureOut">
              <a:rPr lang="ko-KR" altLang="en-US" smtClean="0"/>
              <a:t>2021-04-01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FA2D-81D1-4F5E-BF6F-C63D8275487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246904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/>
            </a:lvl1pPr>
          </a:lstStyle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제목 1"/>
          <p:cNvSpPr>
            <a:spLocks noGrp="1"/>
          </p:cNvSpPr>
          <p:nvPr>
            <p:ph type="ctrTitle"/>
          </p:nvPr>
        </p:nvSpPr>
        <p:spPr>
          <a:xfrm>
            <a:off x="449654" y="2276873"/>
            <a:ext cx="6009492" cy="180125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mar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en-US" altLang="ko-KR" sz="54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52960681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2801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날짜 개체 틀 1"/>
          <p:cNvSpPr>
            <a:spLocks noGrp="1"/>
          </p:cNvSpPr>
          <p:nvPr>
            <p:ph type="dt" sz="half" idx="10"/>
          </p:nvPr>
        </p:nvSpPr>
        <p:spPr>
          <a:xfrm>
            <a:off x="609600" y="6429397"/>
            <a:ext cx="2844800" cy="292079"/>
          </a:xfrm>
        </p:spPr>
        <p:txBody>
          <a:bodyPr/>
          <a:lstStyle/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4165600" y="6429397"/>
            <a:ext cx="3860800" cy="292079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8737600" y="6429397"/>
            <a:ext cx="2844800" cy="292079"/>
          </a:xfrm>
        </p:spPr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42674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내용 개체 틀 2"/>
          <p:cNvSpPr>
            <a:spLocks noGrp="1"/>
          </p:cNvSpPr>
          <p:nvPr>
            <p:ph idx="1"/>
          </p:nvPr>
        </p:nvSpPr>
        <p:spPr>
          <a:xfrm>
            <a:off x="527382" y="1268760"/>
            <a:ext cx="11203367" cy="5097710"/>
          </a:xfrm>
        </p:spPr>
        <p:txBody>
          <a:bodyPr>
            <a:normAutofit/>
          </a:bodyPr>
          <a:lstStyle>
            <a:lvl1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1pPr>
            <a:lvl2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2pPr>
            <a:lvl3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3pPr>
            <a:lvl4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4pPr>
            <a:lvl5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239349" y="30839"/>
            <a:ext cx="10214928" cy="796908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lang="ko-KR" altLang="en-US" sz="2500" b="1" kern="1200" baseline="0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13000"/>
                    </a:prstClr>
                  </a:outerShdw>
                </a:effectLst>
                <a:latin typeface="+mj-lt"/>
                <a:ea typeface="맑은 고딕" pitchFamily="50" charset="-127"/>
                <a:cs typeface="+mj-cs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261166379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609600" y="6500835"/>
            <a:ext cx="2844800" cy="220641"/>
          </a:xfrm>
        </p:spPr>
        <p:txBody>
          <a:bodyPr/>
          <a:lstStyle/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4165600" y="6500835"/>
            <a:ext cx="3860800" cy="220641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737600" y="6500835"/>
            <a:ext cx="2844800" cy="220641"/>
          </a:xfrm>
        </p:spPr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내용 개체 틀 2"/>
          <p:cNvSpPr>
            <a:spLocks noGrp="1"/>
          </p:cNvSpPr>
          <p:nvPr>
            <p:ph idx="1"/>
          </p:nvPr>
        </p:nvSpPr>
        <p:spPr>
          <a:xfrm>
            <a:off x="527382" y="1268760"/>
            <a:ext cx="11203367" cy="5097710"/>
          </a:xfrm>
        </p:spPr>
        <p:txBody>
          <a:bodyPr>
            <a:normAutofit/>
          </a:bodyPr>
          <a:lstStyle>
            <a:lvl1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1pPr>
            <a:lvl2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2pPr>
            <a:lvl3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3pPr>
            <a:lvl4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4pPr>
            <a:lvl5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9" name="제목 1"/>
          <p:cNvSpPr>
            <a:spLocks noGrp="1"/>
          </p:cNvSpPr>
          <p:nvPr>
            <p:ph type="title"/>
          </p:nvPr>
        </p:nvSpPr>
        <p:spPr>
          <a:xfrm>
            <a:off x="239349" y="30839"/>
            <a:ext cx="10214928" cy="796908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lang="ko-KR" altLang="en-US" sz="2500" b="1" kern="1200" baseline="0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13000"/>
                    </a:prstClr>
                  </a:outerShdw>
                </a:effectLst>
                <a:latin typeface="+mj-lt"/>
                <a:ea typeface="맑은 고딕" pitchFamily="50" charset="-127"/>
                <a:cs typeface="+mj-cs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288094969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제목 1"/>
          <p:cNvSpPr>
            <a:spLocks noGrp="1"/>
          </p:cNvSpPr>
          <p:nvPr>
            <p:ph type="ctrTitle"/>
          </p:nvPr>
        </p:nvSpPr>
        <p:spPr>
          <a:xfrm>
            <a:off x="2569532" y="2803921"/>
            <a:ext cx="7052936" cy="1250159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mar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ko-KR" altLang="en-US" sz="70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370602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4ABE-8667-45D4-9DBD-AFB988D3B209}" type="datetimeFigureOut">
              <a:rPr lang="ko-KR" altLang="en-US" smtClean="0"/>
              <a:t>2021-04-01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FA2D-81D1-4F5E-BF6F-C63D8275487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6112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4ABE-8667-45D4-9DBD-AFB988D3B209}" type="datetimeFigureOut">
              <a:rPr lang="ko-KR" altLang="en-US" smtClean="0"/>
              <a:t>2021-04-01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FA2D-81D1-4F5E-BF6F-C63D8275487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6644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4ABE-8667-45D4-9DBD-AFB988D3B209}" type="datetimeFigureOut">
              <a:rPr lang="ko-KR" altLang="en-US" smtClean="0"/>
              <a:t>2021-04-01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FA2D-81D1-4F5E-BF6F-C63D8275487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6647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2.xml"/><Relationship Id="rId7" Type="http://schemas.openxmlformats.org/officeDocument/2006/relationships/theme" Target="../theme/theme10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5" Type="http://schemas.openxmlformats.org/officeDocument/2006/relationships/slideLayout" Target="../slideLayouts/slideLayout64.xml"/><Relationship Id="rId4" Type="http://schemas.openxmlformats.org/officeDocument/2006/relationships/slideLayout" Target="../slideLayouts/slideLayout63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7" Type="http://schemas.openxmlformats.org/officeDocument/2006/relationships/theme" Target="../theme/theme5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4.xml"/><Relationship Id="rId4" Type="http://schemas.openxmlformats.org/officeDocument/2006/relationships/slideLayout" Target="../slideLayouts/slideLayout33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8.xml"/><Relationship Id="rId7" Type="http://schemas.openxmlformats.org/officeDocument/2006/relationships/theme" Target="../theme/theme6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4.xml"/><Relationship Id="rId7" Type="http://schemas.openxmlformats.org/officeDocument/2006/relationships/theme" Target="../theme/theme7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5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0.xml"/><Relationship Id="rId7" Type="http://schemas.openxmlformats.org/officeDocument/2006/relationships/theme" Target="../theme/theme8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1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6.xml"/><Relationship Id="rId7" Type="http://schemas.openxmlformats.org/officeDocument/2006/relationships/theme" Target="../theme/theme9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44ABE-8667-45D4-9DBD-AFB988D3B209}" type="datetimeFigureOut">
              <a:rPr lang="ko-KR" altLang="en-US" smtClean="0"/>
              <a:t>2021-04-01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E6FA2D-81D1-4F5E-BF6F-C63D8275487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5459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09600" y="19026"/>
            <a:ext cx="10972800" cy="796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062021"/>
            <a:ext cx="10972800" cy="5286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09600" y="6429397"/>
            <a:ext cx="28448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165600" y="6429397"/>
            <a:ext cx="38608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737600" y="6429397"/>
            <a:ext cx="28448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342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</p:sldLayoutIdLst>
  <p:txStyles>
    <p:titleStyle>
      <a:lvl1pPr algn="l" defTabSz="914400" rtl="0" eaLnBrk="1" latinLnBrk="1" hangingPunct="1">
        <a:spcBef>
          <a:spcPct val="0"/>
        </a:spcBef>
        <a:buNone/>
        <a:defRPr lang="ko-KR" altLang="en-US" sz="3500" kern="1200">
          <a:solidFill>
            <a:sysClr val="windowText" lastClr="000000"/>
          </a:solidFill>
          <a:latin typeface="맑은 고딕" pitchFamily="50" charset="-127"/>
          <a:ea typeface="맑은 고딕" pitchFamily="50" charset="-127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lang="ko-KR" altLang="en-US" sz="25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lang="ko-KR" altLang="en-US" sz="18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lang="ko-KR" altLang="en-US" sz="18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lang="ko-KR" altLang="en-US" sz="18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lang="ko-KR" altLang="en-US" sz="1800" kern="120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09600" y="19026"/>
            <a:ext cx="10972800" cy="796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062021"/>
            <a:ext cx="10972800" cy="5286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09600" y="6429397"/>
            <a:ext cx="28448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165600" y="6429397"/>
            <a:ext cx="38608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737600" y="6429397"/>
            <a:ext cx="28448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428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 algn="l" defTabSz="914400" rtl="0" eaLnBrk="1" latinLnBrk="1" hangingPunct="1">
        <a:spcBef>
          <a:spcPct val="0"/>
        </a:spcBef>
        <a:buNone/>
        <a:defRPr lang="ko-KR" altLang="en-US" sz="3500" kern="1200">
          <a:solidFill>
            <a:sysClr val="windowText" lastClr="000000"/>
          </a:solidFill>
          <a:latin typeface="맑은 고딕" pitchFamily="50" charset="-127"/>
          <a:ea typeface="맑은 고딕" pitchFamily="50" charset="-127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lang="ko-KR" altLang="en-US" sz="25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lang="ko-KR" altLang="en-US" sz="18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lang="ko-KR" altLang="en-US" sz="18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lang="ko-KR" altLang="en-US" sz="18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lang="ko-KR" altLang="en-US" sz="1800" kern="120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09600" y="19026"/>
            <a:ext cx="10972800" cy="796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062021"/>
            <a:ext cx="10972800" cy="5286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09600" y="6429397"/>
            <a:ext cx="28448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165600" y="6429397"/>
            <a:ext cx="38608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737600" y="6429397"/>
            <a:ext cx="28448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3444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</p:sldLayoutIdLst>
  <p:txStyles>
    <p:titleStyle>
      <a:lvl1pPr algn="l" defTabSz="914400" rtl="0" eaLnBrk="1" latinLnBrk="1" hangingPunct="1">
        <a:spcBef>
          <a:spcPct val="0"/>
        </a:spcBef>
        <a:buNone/>
        <a:defRPr lang="ko-KR" altLang="en-US" sz="3500" kern="1200">
          <a:solidFill>
            <a:sysClr val="windowText" lastClr="000000"/>
          </a:solidFill>
          <a:latin typeface="맑은 고딕" pitchFamily="50" charset="-127"/>
          <a:ea typeface="맑은 고딕" pitchFamily="50" charset="-127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lang="ko-KR" altLang="en-US" sz="25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lang="ko-KR" altLang="en-US" sz="18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lang="ko-KR" altLang="en-US" sz="18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lang="ko-KR" altLang="en-US" sz="18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lang="ko-KR" altLang="en-US" sz="1800" kern="120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09600" y="19026"/>
            <a:ext cx="10972800" cy="796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062021"/>
            <a:ext cx="10972800" cy="5286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09600" y="6429397"/>
            <a:ext cx="28448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165600" y="6429397"/>
            <a:ext cx="38608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737600" y="6429397"/>
            <a:ext cx="28448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731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</p:sldLayoutIdLst>
  <p:txStyles>
    <p:titleStyle>
      <a:lvl1pPr algn="l" defTabSz="914400" rtl="0" eaLnBrk="1" latinLnBrk="1" hangingPunct="1">
        <a:spcBef>
          <a:spcPct val="0"/>
        </a:spcBef>
        <a:buNone/>
        <a:defRPr lang="ko-KR" altLang="en-US" sz="3500" kern="1200">
          <a:solidFill>
            <a:sysClr val="windowText" lastClr="000000"/>
          </a:solidFill>
          <a:latin typeface="맑은 고딕" pitchFamily="50" charset="-127"/>
          <a:ea typeface="맑은 고딕" pitchFamily="50" charset="-127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lang="ko-KR" altLang="en-US" sz="25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lang="ko-KR" altLang="en-US" sz="18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lang="ko-KR" altLang="en-US" sz="18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lang="ko-KR" altLang="en-US" sz="18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lang="ko-KR" altLang="en-US" sz="1800" kern="120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09600" y="19026"/>
            <a:ext cx="10972800" cy="796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062021"/>
            <a:ext cx="10972800" cy="5286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09600" y="6429397"/>
            <a:ext cx="28448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165600" y="6429397"/>
            <a:ext cx="38608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737600" y="6429397"/>
            <a:ext cx="28448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920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</p:sldLayoutIdLst>
  <p:txStyles>
    <p:titleStyle>
      <a:lvl1pPr algn="l" defTabSz="914400" rtl="0" eaLnBrk="1" latinLnBrk="1" hangingPunct="1">
        <a:spcBef>
          <a:spcPct val="0"/>
        </a:spcBef>
        <a:buNone/>
        <a:defRPr lang="ko-KR" altLang="en-US" sz="3500" kern="1200">
          <a:solidFill>
            <a:sysClr val="windowText" lastClr="000000"/>
          </a:solidFill>
          <a:latin typeface="맑은 고딕" pitchFamily="50" charset="-127"/>
          <a:ea typeface="맑은 고딕" pitchFamily="50" charset="-127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lang="ko-KR" altLang="en-US" sz="25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lang="ko-KR" altLang="en-US" sz="18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lang="ko-KR" altLang="en-US" sz="18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lang="ko-KR" altLang="en-US" sz="18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lang="ko-KR" altLang="en-US" sz="1800" kern="120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09600" y="19026"/>
            <a:ext cx="10972800" cy="796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062021"/>
            <a:ext cx="10972800" cy="5286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09600" y="6429397"/>
            <a:ext cx="28448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165600" y="6429397"/>
            <a:ext cx="38608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737600" y="6429397"/>
            <a:ext cx="28448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117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</p:sldLayoutIdLst>
  <p:txStyles>
    <p:titleStyle>
      <a:lvl1pPr algn="l" defTabSz="914400" rtl="0" eaLnBrk="1" latinLnBrk="1" hangingPunct="1">
        <a:spcBef>
          <a:spcPct val="0"/>
        </a:spcBef>
        <a:buNone/>
        <a:defRPr lang="ko-KR" altLang="en-US" sz="3500" kern="1200">
          <a:solidFill>
            <a:sysClr val="windowText" lastClr="000000"/>
          </a:solidFill>
          <a:latin typeface="맑은 고딕" pitchFamily="50" charset="-127"/>
          <a:ea typeface="맑은 고딕" pitchFamily="50" charset="-127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lang="ko-KR" altLang="en-US" sz="25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lang="ko-KR" altLang="en-US" sz="18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lang="ko-KR" altLang="en-US" sz="18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lang="ko-KR" altLang="en-US" sz="18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lang="ko-KR" altLang="en-US" sz="1800" kern="120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09600" y="19026"/>
            <a:ext cx="10972800" cy="796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062021"/>
            <a:ext cx="10972800" cy="5286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09600" y="6429397"/>
            <a:ext cx="28448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165600" y="6429397"/>
            <a:ext cx="38608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737600" y="6429397"/>
            <a:ext cx="28448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533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</p:sldLayoutIdLst>
  <p:txStyles>
    <p:titleStyle>
      <a:lvl1pPr algn="l" defTabSz="914400" rtl="0" eaLnBrk="1" latinLnBrk="1" hangingPunct="1">
        <a:spcBef>
          <a:spcPct val="0"/>
        </a:spcBef>
        <a:buNone/>
        <a:defRPr lang="ko-KR" altLang="en-US" sz="3500" kern="1200">
          <a:solidFill>
            <a:sysClr val="windowText" lastClr="000000"/>
          </a:solidFill>
          <a:latin typeface="맑은 고딕" pitchFamily="50" charset="-127"/>
          <a:ea typeface="맑은 고딕" pitchFamily="50" charset="-127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lang="ko-KR" altLang="en-US" sz="25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lang="ko-KR" altLang="en-US" sz="18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lang="ko-KR" altLang="en-US" sz="18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lang="ko-KR" altLang="en-US" sz="18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lang="ko-KR" altLang="en-US" sz="1800" kern="120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09600" y="19026"/>
            <a:ext cx="10972800" cy="796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062021"/>
            <a:ext cx="10972800" cy="5286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09600" y="6429397"/>
            <a:ext cx="28448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165600" y="6429397"/>
            <a:ext cx="38608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737600" y="6429397"/>
            <a:ext cx="28448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119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</p:sldLayoutIdLst>
  <p:txStyles>
    <p:titleStyle>
      <a:lvl1pPr algn="l" defTabSz="914400" rtl="0" eaLnBrk="1" latinLnBrk="1" hangingPunct="1">
        <a:spcBef>
          <a:spcPct val="0"/>
        </a:spcBef>
        <a:buNone/>
        <a:defRPr lang="ko-KR" altLang="en-US" sz="3500" kern="1200">
          <a:solidFill>
            <a:sysClr val="windowText" lastClr="000000"/>
          </a:solidFill>
          <a:latin typeface="맑은 고딕" pitchFamily="50" charset="-127"/>
          <a:ea typeface="맑은 고딕" pitchFamily="50" charset="-127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lang="ko-KR" altLang="en-US" sz="25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lang="ko-KR" altLang="en-US" sz="18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lang="ko-KR" altLang="en-US" sz="18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lang="ko-KR" altLang="en-US" sz="18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lang="ko-KR" altLang="en-US" sz="1800" kern="120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09600" y="19026"/>
            <a:ext cx="10972800" cy="796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062021"/>
            <a:ext cx="10972800" cy="5286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09600" y="6429397"/>
            <a:ext cx="28448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2021-04-01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165600" y="6429397"/>
            <a:ext cx="38608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737600" y="6429397"/>
            <a:ext cx="28448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336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</p:sldLayoutIdLst>
  <p:txStyles>
    <p:titleStyle>
      <a:lvl1pPr algn="l" defTabSz="914400" rtl="0" eaLnBrk="1" latinLnBrk="1" hangingPunct="1">
        <a:spcBef>
          <a:spcPct val="0"/>
        </a:spcBef>
        <a:buNone/>
        <a:defRPr lang="ko-KR" altLang="en-US" sz="3500" kern="1200">
          <a:solidFill>
            <a:sysClr val="windowText" lastClr="000000"/>
          </a:solidFill>
          <a:latin typeface="맑은 고딕" pitchFamily="50" charset="-127"/>
          <a:ea typeface="맑은 고딕" pitchFamily="50" charset="-127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lang="ko-KR" altLang="en-US" sz="25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lang="ko-KR" altLang="en-US" sz="18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lang="ko-KR" altLang="en-US" sz="18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lang="ko-KR" altLang="en-US" sz="18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lang="ko-KR" altLang="en-US" sz="1800" kern="120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4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o-KR" altLang="en-US" sz="2400" b="1" dirty="0"/>
              <a:t>독도가 한국영토인 역사적</a:t>
            </a:r>
            <a:r>
              <a:rPr lang="en-US" altLang="ko-KR" sz="2400" b="1" dirty="0"/>
              <a:t>,</a:t>
            </a:r>
            <a:r>
              <a:rPr lang="ko-KR" altLang="en-US" sz="2400" b="1" dirty="0"/>
              <a:t> </a:t>
            </a:r>
            <a:r>
              <a:rPr lang="en-US" altLang="ko-KR" sz="2400" b="1" dirty="0"/>
              <a:t/>
            </a:r>
            <a:br>
              <a:rPr lang="en-US" altLang="ko-KR" sz="2400" b="1" dirty="0"/>
            </a:br>
            <a:r>
              <a:rPr lang="ko-KR" altLang="en-US" sz="2400" b="1" dirty="0"/>
              <a:t>지리적 근거와 국제법적 지위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1991544" y="4149080"/>
            <a:ext cx="346414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2000" dirty="0">
                <a:solidFill>
                  <a:prstClr val="white">
                    <a:lumMod val="50000"/>
                  </a:prstClr>
                </a:solidFill>
                <a:latin typeface="Calibri"/>
                <a:ea typeface="맑은 고딕" pitchFamily="50" charset="-127"/>
                <a:cs typeface="굴림" pitchFamily="50" charset="-127"/>
              </a:rPr>
              <a:t>22104161</a:t>
            </a:r>
            <a:r>
              <a:rPr kumimoji="1" lang="en-US" altLang="ko-KR" sz="1000" dirty="0">
                <a:solidFill>
                  <a:prstClr val="white">
                    <a:lumMod val="50000"/>
                  </a:prstClr>
                </a:solidFill>
                <a:latin typeface="Calibri"/>
                <a:ea typeface="맑은 고딕" pitchFamily="50" charset="-127"/>
                <a:cs typeface="굴림" pitchFamily="50" charset="-127"/>
              </a:rPr>
              <a:t> </a:t>
            </a:r>
            <a:r>
              <a:rPr kumimoji="1" lang="ko-KR" altLang="en-US" dirty="0">
                <a:solidFill>
                  <a:prstClr val="white">
                    <a:lumMod val="50000"/>
                  </a:prstClr>
                </a:solidFill>
                <a:latin typeface="Calibri"/>
                <a:ea typeface="맑은 고딕" pitchFamily="50" charset="-127"/>
                <a:cs typeface="굴림" pitchFamily="50" charset="-127"/>
              </a:rPr>
              <a:t>문정인</a:t>
            </a:r>
            <a:endParaRPr kumimoji="1" lang="en-US" altLang="ko-KR" dirty="0">
              <a:solidFill>
                <a:prstClr val="white">
                  <a:lumMod val="50000"/>
                </a:prstClr>
              </a:solidFill>
              <a:latin typeface="Calibri"/>
              <a:ea typeface="맑은 고딕" pitchFamily="50" charset="-127"/>
              <a:cs typeface="굴림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0700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1534039" y="1753901"/>
            <a:ext cx="2445753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ko-KR" altLang="en-US" sz="3000" b="1" dirty="0">
                <a:solidFill>
                  <a:prstClr val="white"/>
                </a:solidFill>
                <a:effectLst>
                  <a:outerShdw blurRad="63500" algn="ctr" rotWithShape="0">
                    <a:prstClr val="black">
                      <a:alpha val="18000"/>
                    </a:prstClr>
                  </a:outerShdw>
                </a:effectLst>
                <a:latin typeface="Calibri"/>
                <a:ea typeface="맑은 고딕" pitchFamily="50" charset="-127"/>
              </a:rPr>
              <a:t>목차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1524000" y="1692654"/>
            <a:ext cx="2502694" cy="23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>
              <a:solidFill>
                <a:prstClr val="white"/>
              </a:solidFill>
              <a:latin typeface="Calibri"/>
              <a:ea typeface="맑은 고딕" pitchFamily="50" charset="-127"/>
            </a:endParaRPr>
          </a:p>
        </p:txBody>
      </p:sp>
      <p:sp>
        <p:nvSpPr>
          <p:cNvPr id="45" name="직사각형 44"/>
          <p:cNvSpPr/>
          <p:nvPr/>
        </p:nvSpPr>
        <p:spPr>
          <a:xfrm>
            <a:off x="1524000" y="2330829"/>
            <a:ext cx="2502694" cy="23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>
              <a:solidFill>
                <a:prstClr val="white"/>
              </a:solidFill>
              <a:latin typeface="Calibri"/>
              <a:ea typeface="맑은 고딕" pitchFamily="50" charset="-127"/>
            </a:endParaRPr>
          </a:p>
        </p:txBody>
      </p:sp>
      <p:grpSp>
        <p:nvGrpSpPr>
          <p:cNvPr id="102" name="그룹 101"/>
          <p:cNvGrpSpPr/>
          <p:nvPr/>
        </p:nvGrpSpPr>
        <p:grpSpPr>
          <a:xfrm>
            <a:off x="3287689" y="1232604"/>
            <a:ext cx="6984777" cy="709092"/>
            <a:chOff x="2114504" y="1724824"/>
            <a:chExt cx="6177678" cy="709092"/>
          </a:xfrm>
        </p:grpSpPr>
        <p:sp>
          <p:nvSpPr>
            <p:cNvPr id="103" name="Text Box 5"/>
            <p:cNvSpPr txBox="1">
              <a:spLocks noChangeArrowheads="1"/>
            </p:cNvSpPr>
            <p:nvPr/>
          </p:nvSpPr>
          <p:spPr bwMode="auto">
            <a:xfrm>
              <a:off x="2114504" y="1848872"/>
              <a:ext cx="295275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ko-KR" altLang="en-US" sz="1400" b="1" dirty="0" err="1">
                  <a:solidFill>
                    <a:prstClr val="white">
                      <a:lumMod val="65000"/>
                    </a:prstClr>
                  </a:solidFill>
                  <a:latin typeface="Calibri"/>
                  <a:ea typeface="맑은 고딕" pitchFamily="50" charset="-127"/>
                </a:rPr>
                <a:t>독도란</a:t>
              </a:r>
              <a:r>
                <a:rPr lang="en-US" altLang="ko-KR" sz="1400" b="1" dirty="0">
                  <a:solidFill>
                    <a:prstClr val="white">
                      <a:lumMod val="65000"/>
                    </a:prstClr>
                  </a:solidFill>
                  <a:latin typeface="Calibri"/>
                  <a:ea typeface="맑은 고딕" pitchFamily="50" charset="-127"/>
                </a:rPr>
                <a:t>?</a:t>
              </a:r>
            </a:p>
          </p:txBody>
        </p:sp>
        <p:sp>
          <p:nvSpPr>
            <p:cNvPr id="104" name="Text Box 11"/>
            <p:cNvSpPr txBox="1">
              <a:spLocks noChangeArrowheads="1"/>
            </p:cNvSpPr>
            <p:nvPr/>
          </p:nvSpPr>
          <p:spPr bwMode="auto">
            <a:xfrm>
              <a:off x="3931423" y="2187695"/>
              <a:ext cx="4360759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anchor="ctr">
              <a:spAutoFit/>
            </a:bodyPr>
            <a:lstStyle/>
            <a:p>
              <a:pPr>
                <a:lnSpc>
                  <a:spcPts val="1200"/>
                </a:lnSpc>
                <a:defRPr/>
              </a:pPr>
              <a:endParaRPr lang="en-US" altLang="ko-KR" sz="1100" dirty="0">
                <a:solidFill>
                  <a:prstClr val="white">
                    <a:lumMod val="65000"/>
                  </a:prstClr>
                </a:solidFill>
                <a:latin typeface="Calibri"/>
                <a:ea typeface="맑은 고딕" pitchFamily="50" charset="-127"/>
                <a:cs typeface="굴림" pitchFamily="50" charset="-127"/>
              </a:endParaRPr>
            </a:p>
          </p:txBody>
        </p:sp>
        <p:sp>
          <p:nvSpPr>
            <p:cNvPr id="105" name="TextBox 13"/>
            <p:cNvSpPr txBox="1">
              <a:spLocks noChangeArrowheads="1"/>
            </p:cNvSpPr>
            <p:nvPr/>
          </p:nvSpPr>
          <p:spPr bwMode="auto">
            <a:xfrm>
              <a:off x="3909713" y="1724824"/>
              <a:ext cx="449718" cy="4770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ko-KR" sz="2500" b="1" dirty="0">
                  <a:solidFill>
                    <a:srgbClr val="396C87"/>
                  </a:solidFill>
                  <a:latin typeface="Calibri"/>
                  <a:ea typeface="맑은 고딕" pitchFamily="50" charset="-127"/>
                </a:rPr>
                <a:t>01</a:t>
              </a:r>
              <a:endParaRPr lang="ko-KR" altLang="en-US" sz="2500" b="1" dirty="0">
                <a:solidFill>
                  <a:srgbClr val="396C87"/>
                </a:solidFill>
                <a:latin typeface="Calibri"/>
                <a:ea typeface="맑은 고딕" pitchFamily="50" charset="-127"/>
              </a:endParaRPr>
            </a:p>
          </p:txBody>
        </p:sp>
        <p:sp>
          <p:nvSpPr>
            <p:cNvPr id="106" name="직사각형 105"/>
            <p:cNvSpPr/>
            <p:nvPr/>
          </p:nvSpPr>
          <p:spPr>
            <a:xfrm>
              <a:off x="4016126" y="2187039"/>
              <a:ext cx="4038009" cy="3109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>
                <a:solidFill>
                  <a:prstClr val="white"/>
                </a:solidFill>
                <a:latin typeface="Calibri"/>
                <a:ea typeface="맑은 고딕" pitchFamily="50" charset="-127"/>
              </a:endParaRPr>
            </a:p>
          </p:txBody>
        </p:sp>
      </p:grpSp>
      <p:grpSp>
        <p:nvGrpSpPr>
          <p:cNvPr id="107" name="그룹 106"/>
          <p:cNvGrpSpPr/>
          <p:nvPr/>
        </p:nvGrpSpPr>
        <p:grpSpPr>
          <a:xfrm>
            <a:off x="4156028" y="2147005"/>
            <a:ext cx="6116436" cy="711847"/>
            <a:chOff x="2882507" y="1724824"/>
            <a:chExt cx="5409675" cy="711847"/>
          </a:xfrm>
        </p:grpSpPr>
        <p:sp>
          <p:nvSpPr>
            <p:cNvPr id="108" name="Text Box 5"/>
            <p:cNvSpPr txBox="1">
              <a:spLocks noChangeArrowheads="1"/>
            </p:cNvSpPr>
            <p:nvPr/>
          </p:nvSpPr>
          <p:spPr bwMode="auto">
            <a:xfrm>
              <a:off x="2882507" y="1814477"/>
              <a:ext cx="295275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ko-KR" altLang="en-US" sz="1400" b="1" dirty="0">
                  <a:solidFill>
                    <a:prstClr val="white">
                      <a:lumMod val="65000"/>
                    </a:prstClr>
                  </a:solidFill>
                  <a:latin typeface="Calibri"/>
                  <a:ea typeface="맑은 고딕" pitchFamily="50" charset="-127"/>
                </a:rPr>
                <a:t>독도의 역사적 근거</a:t>
              </a:r>
              <a:endParaRPr lang="en-US" altLang="ko-KR" sz="1400" b="1" dirty="0">
                <a:solidFill>
                  <a:prstClr val="white">
                    <a:lumMod val="65000"/>
                  </a:prstClr>
                </a:solidFill>
                <a:latin typeface="Calibri"/>
                <a:ea typeface="맑은 고딕" pitchFamily="50" charset="-127"/>
              </a:endParaRPr>
            </a:p>
          </p:txBody>
        </p:sp>
        <p:sp>
          <p:nvSpPr>
            <p:cNvPr id="109" name="Text Box 11"/>
            <p:cNvSpPr txBox="1">
              <a:spLocks noChangeArrowheads="1"/>
            </p:cNvSpPr>
            <p:nvPr/>
          </p:nvSpPr>
          <p:spPr bwMode="auto">
            <a:xfrm>
              <a:off x="3931423" y="2190450"/>
              <a:ext cx="4360759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anchor="ctr">
              <a:spAutoFit/>
            </a:bodyPr>
            <a:lstStyle/>
            <a:p>
              <a:pPr>
                <a:lnSpc>
                  <a:spcPts val="1200"/>
                </a:lnSpc>
                <a:defRPr/>
              </a:pPr>
              <a:endParaRPr lang="en-US" altLang="ko-KR" sz="1100" dirty="0">
                <a:solidFill>
                  <a:prstClr val="white">
                    <a:lumMod val="65000"/>
                  </a:prstClr>
                </a:solidFill>
                <a:latin typeface="Calibri"/>
                <a:ea typeface="맑은 고딕" pitchFamily="50" charset="-127"/>
                <a:cs typeface="굴림" pitchFamily="50" charset="-127"/>
              </a:endParaRPr>
            </a:p>
          </p:txBody>
        </p:sp>
        <p:sp>
          <p:nvSpPr>
            <p:cNvPr id="110" name="TextBox 13"/>
            <p:cNvSpPr txBox="1">
              <a:spLocks noChangeArrowheads="1"/>
            </p:cNvSpPr>
            <p:nvPr/>
          </p:nvSpPr>
          <p:spPr bwMode="auto">
            <a:xfrm>
              <a:off x="3909713" y="1724824"/>
              <a:ext cx="449718" cy="4770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ko-KR" sz="2500" b="1" dirty="0">
                  <a:solidFill>
                    <a:srgbClr val="396C87"/>
                  </a:solidFill>
                  <a:latin typeface="Calibri"/>
                  <a:ea typeface="맑은 고딕" pitchFamily="50" charset="-127"/>
                </a:rPr>
                <a:t>02</a:t>
              </a:r>
              <a:endParaRPr lang="ko-KR" altLang="en-US" sz="2500" b="1" dirty="0">
                <a:solidFill>
                  <a:srgbClr val="396C87"/>
                </a:solidFill>
                <a:latin typeface="Calibri"/>
                <a:ea typeface="맑은 고딕" pitchFamily="50" charset="-127"/>
              </a:endParaRPr>
            </a:p>
          </p:txBody>
        </p:sp>
        <p:sp>
          <p:nvSpPr>
            <p:cNvPr id="111" name="직사각형 110"/>
            <p:cNvSpPr/>
            <p:nvPr/>
          </p:nvSpPr>
          <p:spPr>
            <a:xfrm>
              <a:off x="4016126" y="2187039"/>
              <a:ext cx="4038009" cy="3109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  <a:latin typeface="Calibri"/>
                <a:ea typeface="맑은 고딕" pitchFamily="50" charset="-127"/>
              </a:endParaRPr>
            </a:p>
          </p:txBody>
        </p:sp>
      </p:grpSp>
      <p:grpSp>
        <p:nvGrpSpPr>
          <p:cNvPr id="112" name="그룹 111"/>
          <p:cNvGrpSpPr/>
          <p:nvPr/>
        </p:nvGrpSpPr>
        <p:grpSpPr>
          <a:xfrm>
            <a:off x="4156029" y="3061404"/>
            <a:ext cx="5847289" cy="493310"/>
            <a:chOff x="2882507" y="1724824"/>
            <a:chExt cx="5171628" cy="493310"/>
          </a:xfrm>
        </p:grpSpPr>
        <p:sp>
          <p:nvSpPr>
            <p:cNvPr id="113" name="Text Box 5"/>
            <p:cNvSpPr txBox="1">
              <a:spLocks noChangeArrowheads="1"/>
            </p:cNvSpPr>
            <p:nvPr/>
          </p:nvSpPr>
          <p:spPr bwMode="auto">
            <a:xfrm>
              <a:off x="2882507" y="1856371"/>
              <a:ext cx="295275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ko-KR" altLang="en-US" sz="1400" b="1" dirty="0">
                  <a:solidFill>
                    <a:prstClr val="white">
                      <a:lumMod val="65000"/>
                    </a:prstClr>
                  </a:solidFill>
                  <a:latin typeface="Calibri"/>
                  <a:ea typeface="맑은 고딕" pitchFamily="50" charset="-127"/>
                </a:rPr>
                <a:t>독도의 지리적 근거</a:t>
              </a:r>
              <a:endParaRPr lang="en-US" altLang="ko-KR" sz="1400" b="1" dirty="0">
                <a:solidFill>
                  <a:prstClr val="white">
                    <a:lumMod val="65000"/>
                  </a:prstClr>
                </a:solidFill>
                <a:latin typeface="Calibri"/>
                <a:ea typeface="맑은 고딕" pitchFamily="50" charset="-127"/>
              </a:endParaRPr>
            </a:p>
          </p:txBody>
        </p:sp>
        <p:sp>
          <p:nvSpPr>
            <p:cNvPr id="115" name="TextBox 13"/>
            <p:cNvSpPr txBox="1">
              <a:spLocks noChangeArrowheads="1"/>
            </p:cNvSpPr>
            <p:nvPr/>
          </p:nvSpPr>
          <p:spPr bwMode="auto">
            <a:xfrm>
              <a:off x="3909713" y="1724824"/>
              <a:ext cx="449718" cy="4770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ko-KR" sz="2500" b="1" dirty="0">
                  <a:solidFill>
                    <a:srgbClr val="396C87"/>
                  </a:solidFill>
                  <a:latin typeface="Calibri"/>
                  <a:ea typeface="맑은 고딕" pitchFamily="50" charset="-127"/>
                </a:rPr>
                <a:t>03</a:t>
              </a:r>
              <a:endParaRPr lang="ko-KR" altLang="en-US" sz="2500" b="1" dirty="0">
                <a:solidFill>
                  <a:srgbClr val="396C87"/>
                </a:solidFill>
                <a:latin typeface="Calibri"/>
                <a:ea typeface="맑은 고딕" pitchFamily="50" charset="-127"/>
              </a:endParaRPr>
            </a:p>
          </p:txBody>
        </p:sp>
        <p:sp>
          <p:nvSpPr>
            <p:cNvPr id="116" name="직사각형 115"/>
            <p:cNvSpPr/>
            <p:nvPr/>
          </p:nvSpPr>
          <p:spPr>
            <a:xfrm>
              <a:off x="4016126" y="2187039"/>
              <a:ext cx="4038009" cy="3109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>
                <a:solidFill>
                  <a:prstClr val="white"/>
                </a:solidFill>
                <a:latin typeface="Calibri"/>
                <a:ea typeface="맑은 고딕" pitchFamily="50" charset="-127"/>
              </a:endParaRPr>
            </a:p>
          </p:txBody>
        </p:sp>
      </p:grpSp>
      <p:grpSp>
        <p:nvGrpSpPr>
          <p:cNvPr id="117" name="그룹 116"/>
          <p:cNvGrpSpPr/>
          <p:nvPr/>
        </p:nvGrpSpPr>
        <p:grpSpPr>
          <a:xfrm>
            <a:off x="4382013" y="3975804"/>
            <a:ext cx="5890451" cy="721372"/>
            <a:chOff x="3082379" y="1724824"/>
            <a:chExt cx="5209803" cy="721372"/>
          </a:xfrm>
        </p:grpSpPr>
        <p:sp>
          <p:nvSpPr>
            <p:cNvPr id="118" name="Text Box 5"/>
            <p:cNvSpPr txBox="1">
              <a:spLocks noChangeArrowheads="1"/>
            </p:cNvSpPr>
            <p:nvPr/>
          </p:nvSpPr>
          <p:spPr bwMode="auto">
            <a:xfrm>
              <a:off x="3082379" y="1818641"/>
              <a:ext cx="295275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ko-KR" altLang="en-US" sz="1400" b="1" dirty="0">
                  <a:solidFill>
                    <a:prstClr val="white">
                      <a:lumMod val="65000"/>
                    </a:prstClr>
                  </a:solidFill>
                  <a:latin typeface="Calibri"/>
                  <a:ea typeface="맑은 고딕" pitchFamily="50" charset="-127"/>
                </a:rPr>
                <a:t>독도의 국제법적 지위</a:t>
              </a:r>
              <a:endParaRPr lang="en-US" altLang="ko-KR" sz="1400" b="1" dirty="0">
                <a:solidFill>
                  <a:prstClr val="white">
                    <a:lumMod val="65000"/>
                  </a:prstClr>
                </a:solidFill>
                <a:latin typeface="Calibri"/>
                <a:ea typeface="맑은 고딕" pitchFamily="50" charset="-127"/>
              </a:endParaRPr>
            </a:p>
          </p:txBody>
        </p:sp>
        <p:sp>
          <p:nvSpPr>
            <p:cNvPr id="119" name="Text Box 11"/>
            <p:cNvSpPr txBox="1">
              <a:spLocks noChangeArrowheads="1"/>
            </p:cNvSpPr>
            <p:nvPr/>
          </p:nvSpPr>
          <p:spPr bwMode="auto">
            <a:xfrm>
              <a:off x="3931423" y="2199975"/>
              <a:ext cx="4360759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anchor="ctr">
              <a:spAutoFit/>
            </a:bodyPr>
            <a:lstStyle/>
            <a:p>
              <a:pPr>
                <a:lnSpc>
                  <a:spcPts val="1200"/>
                </a:lnSpc>
                <a:defRPr/>
              </a:pPr>
              <a:endParaRPr lang="en-US" altLang="ko-KR" sz="1100" dirty="0">
                <a:solidFill>
                  <a:prstClr val="white">
                    <a:lumMod val="65000"/>
                  </a:prstClr>
                </a:solidFill>
                <a:latin typeface="Calibri"/>
                <a:ea typeface="맑은 고딕" pitchFamily="50" charset="-127"/>
                <a:cs typeface="굴림" pitchFamily="50" charset="-127"/>
              </a:endParaRPr>
            </a:p>
          </p:txBody>
        </p:sp>
        <p:sp>
          <p:nvSpPr>
            <p:cNvPr id="120" name="TextBox 13"/>
            <p:cNvSpPr txBox="1">
              <a:spLocks noChangeArrowheads="1"/>
            </p:cNvSpPr>
            <p:nvPr/>
          </p:nvSpPr>
          <p:spPr bwMode="auto">
            <a:xfrm>
              <a:off x="3909713" y="1724824"/>
              <a:ext cx="449718" cy="4770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ko-KR" sz="2500" b="1" dirty="0">
                  <a:solidFill>
                    <a:srgbClr val="396C87"/>
                  </a:solidFill>
                  <a:latin typeface="Calibri"/>
                  <a:ea typeface="맑은 고딕" pitchFamily="50" charset="-127"/>
                </a:rPr>
                <a:t>04</a:t>
              </a:r>
              <a:endParaRPr lang="ko-KR" altLang="en-US" sz="2500" b="1" dirty="0">
                <a:solidFill>
                  <a:srgbClr val="396C87"/>
                </a:solidFill>
                <a:latin typeface="Calibri"/>
                <a:ea typeface="맑은 고딕" pitchFamily="50" charset="-127"/>
              </a:endParaRPr>
            </a:p>
          </p:txBody>
        </p:sp>
        <p:sp>
          <p:nvSpPr>
            <p:cNvPr id="121" name="직사각형 120"/>
            <p:cNvSpPr/>
            <p:nvPr/>
          </p:nvSpPr>
          <p:spPr>
            <a:xfrm>
              <a:off x="4016126" y="2187039"/>
              <a:ext cx="4038009" cy="3109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>
                <a:solidFill>
                  <a:prstClr val="white"/>
                </a:solidFill>
                <a:latin typeface="Calibri"/>
                <a:ea typeface="맑은 고딕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702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3594420" y="2126741"/>
            <a:ext cx="5001910" cy="1209491"/>
            <a:chOff x="3781312" y="2419353"/>
            <a:chExt cx="4720711" cy="1209491"/>
          </a:xfrm>
        </p:grpSpPr>
        <p:sp>
          <p:nvSpPr>
            <p:cNvPr id="40" name="Text Box 4"/>
            <p:cNvSpPr txBox="1">
              <a:spLocks noChangeArrowheads="1"/>
            </p:cNvSpPr>
            <p:nvPr/>
          </p:nvSpPr>
          <p:spPr bwMode="auto">
            <a:xfrm>
              <a:off x="5857851" y="2419353"/>
              <a:ext cx="567635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ko-KR" sz="3200" b="1" dirty="0">
                  <a:solidFill>
                    <a:srgbClr val="EE6F10"/>
                  </a:solidFill>
                  <a:latin typeface="Calibri"/>
                  <a:ea typeface="맑은 고딕" pitchFamily="50" charset="-127"/>
                  <a:cs typeface="굴림" pitchFamily="50" charset="-127"/>
                </a:rPr>
                <a:t>01</a:t>
              </a:r>
              <a:endParaRPr kumimoji="1" lang="ko-KR" altLang="ko-KR" sz="3200" b="1" dirty="0">
                <a:solidFill>
                  <a:srgbClr val="EE6F10"/>
                </a:solidFill>
                <a:latin typeface="Calibri"/>
                <a:ea typeface="맑은 고딕" pitchFamily="50" charset="-127"/>
                <a:cs typeface="굴림" pitchFamily="50" charset="-127"/>
              </a:endParaRPr>
            </a:p>
          </p:txBody>
        </p:sp>
        <p:sp>
          <p:nvSpPr>
            <p:cNvPr id="12" name="Text Box 5"/>
            <p:cNvSpPr txBox="1">
              <a:spLocks noChangeArrowheads="1"/>
            </p:cNvSpPr>
            <p:nvPr/>
          </p:nvSpPr>
          <p:spPr bwMode="auto">
            <a:xfrm>
              <a:off x="4833264" y="3167179"/>
              <a:ext cx="261680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ko-KR" altLang="en-US" sz="2400" b="1" dirty="0" err="1">
                  <a:solidFill>
                    <a:prstClr val="white"/>
                  </a:solidFill>
                  <a:latin typeface="Calibri"/>
                  <a:ea typeface="맑은 고딕" pitchFamily="50" charset="-127"/>
                  <a:cs typeface="굴림" pitchFamily="50" charset="-127"/>
                </a:rPr>
                <a:t>독도란</a:t>
              </a:r>
              <a:r>
                <a:rPr kumimoji="1" lang="en-US" altLang="ko-KR" sz="2400" b="1" dirty="0">
                  <a:solidFill>
                    <a:prstClr val="white"/>
                  </a:solidFill>
                  <a:latin typeface="Calibri"/>
                  <a:ea typeface="맑은 고딕" pitchFamily="50" charset="-127"/>
                  <a:cs typeface="굴림" pitchFamily="50" charset="-127"/>
                </a:rPr>
                <a:t>?</a:t>
              </a:r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3781312" y="3190072"/>
              <a:ext cx="4720711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200"/>
                </a:lnSpc>
                <a:defRPr/>
              </a:pPr>
              <a:endParaRPr lang="en-US" altLang="ko-KR" sz="1100" dirty="0">
                <a:solidFill>
                  <a:prstClr val="white"/>
                </a:solidFill>
                <a:latin typeface="Calibri"/>
                <a:ea typeface="맑은 고딕" pitchFamily="50" charset="-127"/>
                <a:cs typeface="굴림" pitchFamily="50" charset="-127"/>
              </a:endParaRPr>
            </a:p>
          </p:txBody>
        </p:sp>
      </p:grpSp>
      <p:sp>
        <p:nvSpPr>
          <p:cNvPr id="14" name="직사각형 13"/>
          <p:cNvSpPr/>
          <p:nvPr/>
        </p:nvSpPr>
        <p:spPr>
          <a:xfrm>
            <a:off x="3913712" y="3295118"/>
            <a:ext cx="4364576" cy="23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Calibri"/>
              <a:ea typeface="맑은 고딕" pitchFamily="50" charset="-127"/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4786373" y="3439410"/>
            <a:ext cx="2618005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kumimoji="1" lang="en-US" altLang="ko-KR" sz="1300" dirty="0">
              <a:solidFill>
                <a:prstClr val="white"/>
              </a:solidFill>
              <a:latin typeface="Calibri"/>
              <a:ea typeface="맑은 고딕" pitchFamily="50" charset="-127"/>
              <a:cs typeface="굴림" pitchFamily="50" charset="-127"/>
            </a:endParaRP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200" dirty="0">
                <a:solidFill>
                  <a:prstClr val="white"/>
                </a:solidFill>
                <a:latin typeface="Calibri"/>
                <a:ea typeface="맑은 고딕" pitchFamily="50" charset="-127"/>
                <a:cs typeface="굴림" pitchFamily="50" charset="-127"/>
              </a:rPr>
              <a:t>독도에 대한 기초 지식을 알아보자</a:t>
            </a:r>
            <a:endParaRPr kumimoji="1" lang="en-US" altLang="ko-KR" sz="1200" dirty="0">
              <a:solidFill>
                <a:prstClr val="white"/>
              </a:solidFill>
              <a:latin typeface="Calibri"/>
              <a:ea typeface="맑은 고딕" pitchFamily="50" charset="-127"/>
              <a:cs typeface="굴림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50944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/>
              <a:t>독도란</a:t>
            </a:r>
            <a:r>
              <a:rPr lang="en-US" altLang="ko-KR" dirty="0" smtClean="0"/>
              <a:t>? </a:t>
            </a:r>
            <a:r>
              <a:rPr lang="en-US" altLang="ko-KR" dirty="0"/>
              <a:t>A</a:t>
            </a:r>
            <a:endParaRPr lang="ko-KR" altLang="en-US" dirty="0"/>
          </a:p>
        </p:txBody>
      </p:sp>
      <p:sp>
        <p:nvSpPr>
          <p:cNvPr id="4" name="내용 개체 틀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400" dirty="0"/>
              <a:t>-</a:t>
            </a:r>
            <a:r>
              <a:rPr lang="ko-KR" altLang="en-US" sz="2400" dirty="0"/>
              <a:t>한반도에서 가장 오래된 섬</a:t>
            </a:r>
            <a:endParaRPr lang="en-US" altLang="ko-KR" sz="2400" dirty="0"/>
          </a:p>
          <a:p>
            <a:r>
              <a:rPr lang="en-US" altLang="ko-KR" sz="2400" dirty="0"/>
              <a:t>-</a:t>
            </a:r>
            <a:r>
              <a:rPr lang="ko-KR" altLang="en-US" sz="2400" dirty="0"/>
              <a:t>천연기념물 </a:t>
            </a:r>
            <a:r>
              <a:rPr lang="en-US" altLang="ko-KR" sz="2400" dirty="0"/>
              <a:t>366</a:t>
            </a:r>
            <a:r>
              <a:rPr lang="ko-KR" altLang="en-US" sz="2400" dirty="0"/>
              <a:t>호로 지정되어있다</a:t>
            </a:r>
            <a:endParaRPr lang="en-US" altLang="ko-KR" sz="2400" dirty="0"/>
          </a:p>
          <a:p>
            <a:endParaRPr lang="ko-KR" altLang="en-US" dirty="0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2348880"/>
            <a:ext cx="5608806" cy="3743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089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/>
              <a:t>-</a:t>
            </a:r>
            <a:r>
              <a:rPr lang="ko-KR" altLang="en-US" sz="2400" dirty="0"/>
              <a:t>독도는 서도와 동도로 구분</a:t>
            </a:r>
            <a:endParaRPr lang="en-US" altLang="ko-KR" sz="2400" dirty="0"/>
          </a:p>
          <a:p>
            <a:r>
              <a:rPr lang="en-US" altLang="ko-KR" sz="2400" dirty="0"/>
              <a:t>-</a:t>
            </a:r>
            <a:r>
              <a:rPr lang="ko-KR" altLang="en-US" sz="2400" dirty="0"/>
              <a:t>다양한 지하자원 및 생물이 존재함</a:t>
            </a:r>
            <a:endParaRPr lang="en-US" altLang="ko-KR" sz="2400" dirty="0"/>
          </a:p>
          <a:p>
            <a:endParaRPr lang="en-US" altLang="ko-KR" sz="2400" dirty="0"/>
          </a:p>
          <a:p>
            <a:endParaRPr lang="en-US" altLang="ko-KR" sz="2400" dirty="0"/>
          </a:p>
          <a:p>
            <a:endParaRPr lang="en-US" altLang="ko-KR" sz="2400" dirty="0"/>
          </a:p>
          <a:p>
            <a:endParaRPr lang="en-US" altLang="ko-KR" sz="2400" dirty="0"/>
          </a:p>
          <a:p>
            <a:r>
              <a:rPr lang="en-US" altLang="ko-KR" sz="1800" dirty="0"/>
              <a:t>   </a:t>
            </a:r>
            <a:r>
              <a:rPr lang="ko-KR" altLang="en-US" sz="1800" dirty="0"/>
              <a:t>서도</a:t>
            </a:r>
            <a:r>
              <a:rPr lang="en-US" altLang="ko-KR" sz="1800" dirty="0"/>
              <a:t>-&gt;                                                            </a:t>
            </a:r>
            <a:r>
              <a:rPr lang="ko-KR" altLang="en-US" sz="1800" dirty="0"/>
              <a:t>동도</a:t>
            </a:r>
            <a:r>
              <a:rPr lang="en-US" altLang="ko-KR" sz="1800" dirty="0"/>
              <a:t>-&gt;    </a:t>
            </a:r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  <a:p>
            <a:r>
              <a:rPr lang="ko-KR" altLang="en-US" sz="1800" dirty="0"/>
              <a:t>다양한 생물들</a:t>
            </a:r>
            <a:r>
              <a:rPr lang="en-US" altLang="ko-KR" sz="1800" dirty="0"/>
              <a:t>-&gt;</a:t>
            </a:r>
            <a:endParaRPr lang="ko-KR" alt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/>
              <a:t>독도란</a:t>
            </a:r>
            <a:r>
              <a:rPr lang="en-US" altLang="ko-KR" dirty="0" smtClean="0"/>
              <a:t>? </a:t>
            </a:r>
            <a:r>
              <a:rPr lang="en-US" altLang="ko-KR" dirty="0"/>
              <a:t>B</a:t>
            </a:r>
            <a:endParaRPr lang="ko-KR" altLang="en-US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9670" y="2247841"/>
            <a:ext cx="2966502" cy="1979144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5155" y="2206643"/>
            <a:ext cx="2977110" cy="1986221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7316" y="4633877"/>
            <a:ext cx="3416781" cy="1648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9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/>
          <p:cNvGrpSpPr/>
          <p:nvPr/>
        </p:nvGrpSpPr>
        <p:grpSpPr>
          <a:xfrm>
            <a:off x="3594420" y="2126741"/>
            <a:ext cx="5001910" cy="1209491"/>
            <a:chOff x="3781312" y="2419353"/>
            <a:chExt cx="4720711" cy="1209491"/>
          </a:xfrm>
        </p:grpSpPr>
        <p:sp>
          <p:nvSpPr>
            <p:cNvPr id="8" name="Text Box 4"/>
            <p:cNvSpPr txBox="1">
              <a:spLocks noChangeArrowheads="1"/>
            </p:cNvSpPr>
            <p:nvPr/>
          </p:nvSpPr>
          <p:spPr bwMode="auto">
            <a:xfrm>
              <a:off x="5857851" y="2419353"/>
              <a:ext cx="567635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ko-KR" sz="3200" b="1" dirty="0">
                  <a:solidFill>
                    <a:srgbClr val="EE6F10"/>
                  </a:solidFill>
                  <a:latin typeface="Calibri"/>
                  <a:ea typeface="맑은 고딕" pitchFamily="50" charset="-127"/>
                  <a:cs typeface="굴림" pitchFamily="50" charset="-127"/>
                </a:rPr>
                <a:t>02</a:t>
              </a:r>
              <a:endParaRPr kumimoji="1" lang="ko-KR" altLang="ko-KR" sz="3200" b="1" dirty="0">
                <a:solidFill>
                  <a:srgbClr val="EE6F10"/>
                </a:solidFill>
                <a:latin typeface="Calibri"/>
                <a:ea typeface="맑은 고딕" pitchFamily="50" charset="-127"/>
                <a:cs typeface="굴림" pitchFamily="50" charset="-127"/>
              </a:endParaRPr>
            </a:p>
          </p:txBody>
        </p:sp>
        <p:sp>
          <p:nvSpPr>
            <p:cNvPr id="9" name="Text Box 5"/>
            <p:cNvSpPr txBox="1">
              <a:spLocks noChangeArrowheads="1"/>
            </p:cNvSpPr>
            <p:nvPr/>
          </p:nvSpPr>
          <p:spPr bwMode="auto">
            <a:xfrm>
              <a:off x="4833264" y="3167179"/>
              <a:ext cx="261680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ko-KR" altLang="en-US" sz="2400" b="1" dirty="0">
                  <a:solidFill>
                    <a:prstClr val="white"/>
                  </a:solidFill>
                  <a:latin typeface="Calibri"/>
                  <a:ea typeface="맑은 고딕" pitchFamily="50" charset="-127"/>
                  <a:cs typeface="굴림" pitchFamily="50" charset="-127"/>
                </a:rPr>
                <a:t>독도의 역사적 근거</a:t>
              </a:r>
              <a:endParaRPr kumimoji="1" lang="en-US" altLang="ko-KR" sz="2400" b="1" dirty="0">
                <a:solidFill>
                  <a:prstClr val="white"/>
                </a:solidFill>
                <a:latin typeface="Calibri"/>
                <a:ea typeface="맑은 고딕" pitchFamily="50" charset="-127"/>
                <a:cs typeface="굴림" pitchFamily="50" charset="-127"/>
              </a:endParaRPr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3781312" y="3190072"/>
              <a:ext cx="4720711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200"/>
                </a:lnSpc>
                <a:defRPr/>
              </a:pPr>
              <a:endParaRPr lang="en-US" altLang="ko-KR" sz="1100" dirty="0">
                <a:solidFill>
                  <a:prstClr val="white"/>
                </a:solidFill>
                <a:latin typeface="Calibri"/>
                <a:ea typeface="맑은 고딕" pitchFamily="50" charset="-127"/>
                <a:cs typeface="굴림" pitchFamily="50" charset="-127"/>
              </a:endParaRPr>
            </a:p>
          </p:txBody>
        </p:sp>
      </p:grpSp>
      <p:sp>
        <p:nvSpPr>
          <p:cNvPr id="11" name="직사각형 10"/>
          <p:cNvSpPr/>
          <p:nvPr/>
        </p:nvSpPr>
        <p:spPr>
          <a:xfrm>
            <a:off x="3913712" y="3295118"/>
            <a:ext cx="4364576" cy="23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Calibri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91956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내용 개체 틀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/>
              <a:t>-</a:t>
            </a:r>
            <a:r>
              <a:rPr lang="ko-KR" altLang="en-US" sz="2400" dirty="0" err="1"/>
              <a:t>이사부</a:t>
            </a:r>
            <a:r>
              <a:rPr lang="ko-KR" altLang="en-US" sz="2400" dirty="0"/>
              <a:t> 장군의 우산국 정복</a:t>
            </a:r>
            <a:endParaRPr lang="en-US" altLang="ko-KR" sz="2400" dirty="0"/>
          </a:p>
          <a:p>
            <a:r>
              <a:rPr lang="en-US" altLang="ko-KR" sz="2400" dirty="0"/>
              <a:t>-6</a:t>
            </a:r>
            <a:r>
              <a:rPr lang="ko-KR" altLang="en-US" sz="2400" dirty="0" err="1"/>
              <a:t>세기초</a:t>
            </a:r>
            <a:r>
              <a:rPr lang="ko-KR" altLang="en-US" sz="2400" dirty="0"/>
              <a:t> 신라가 복속한 영토</a:t>
            </a:r>
            <a:endParaRPr lang="en-US" altLang="ko-KR" sz="2400" dirty="0"/>
          </a:p>
          <a:p>
            <a:endParaRPr lang="en-US" altLang="ko-KR" sz="2400" dirty="0"/>
          </a:p>
          <a:p>
            <a:endParaRPr lang="en-US" altLang="ko-KR" sz="2400" dirty="0"/>
          </a:p>
          <a:p>
            <a:endParaRPr lang="en-US" altLang="ko-KR" sz="2400" dirty="0"/>
          </a:p>
          <a:p>
            <a:endParaRPr lang="en-US" altLang="ko-KR" sz="2400" dirty="0"/>
          </a:p>
          <a:p>
            <a:endParaRPr lang="en-US" altLang="ko-KR" sz="2400" dirty="0"/>
          </a:p>
          <a:p>
            <a:endParaRPr lang="en-US" altLang="ko-KR" sz="2400" dirty="0"/>
          </a:p>
          <a:p>
            <a:endParaRPr lang="en-US" altLang="ko-KR" sz="2400" dirty="0"/>
          </a:p>
          <a:p>
            <a:endParaRPr lang="en-US" altLang="ko-KR" sz="2400" dirty="0"/>
          </a:p>
          <a:p>
            <a:r>
              <a:rPr lang="en-US" altLang="ko-KR" sz="1500" dirty="0"/>
              <a:t>-&gt;</a:t>
            </a:r>
            <a:r>
              <a:rPr lang="ko-KR" altLang="en-US" sz="1500" dirty="0" err="1"/>
              <a:t>이사부</a:t>
            </a:r>
            <a:r>
              <a:rPr lang="ko-KR" altLang="en-US" sz="1500" dirty="0"/>
              <a:t> 장군                                                                                   </a:t>
            </a:r>
            <a:r>
              <a:rPr lang="en-US" altLang="ko-KR" sz="1500" dirty="0"/>
              <a:t>-&gt;</a:t>
            </a:r>
            <a:r>
              <a:rPr lang="ko-KR" altLang="en-US" sz="1500" dirty="0"/>
              <a:t>우산국의 모습</a:t>
            </a: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독도의 역사적 근거</a:t>
            </a:r>
            <a:r>
              <a:rPr lang="en-US" altLang="ko-KR" dirty="0"/>
              <a:t>A</a:t>
            </a:r>
            <a:endParaRPr lang="ko-KR" altLang="en-US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212" y="2132856"/>
            <a:ext cx="3417168" cy="4442948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8987" y="3171134"/>
            <a:ext cx="3803790" cy="2366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856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내용 개체 틀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-</a:t>
            </a:r>
            <a:r>
              <a:rPr lang="ko-KR" altLang="en-US" dirty="0" smtClean="0"/>
              <a:t>안용복의 </a:t>
            </a:r>
            <a:r>
              <a:rPr lang="ko-KR" altLang="en-US" dirty="0" err="1" smtClean="0"/>
              <a:t>일본행</a:t>
            </a:r>
            <a:r>
              <a:rPr lang="ko-KR" altLang="en-US" dirty="0" smtClean="0"/>
              <a:t> 및 담판 진행</a:t>
            </a:r>
            <a:endParaRPr lang="en-US" altLang="ko-KR" dirty="0" smtClean="0"/>
          </a:p>
          <a:p>
            <a:r>
              <a:rPr lang="en-US" altLang="ko-KR" dirty="0" smtClean="0"/>
              <a:t>-</a:t>
            </a:r>
            <a:r>
              <a:rPr lang="ko-KR" altLang="en-US" dirty="0" err="1" smtClean="0"/>
              <a:t>돗토리번의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영주에게서</a:t>
            </a:r>
            <a:r>
              <a:rPr lang="ko-KR" altLang="en-US" dirty="0" smtClean="0"/>
              <a:t> 답변을 </a:t>
            </a:r>
            <a:r>
              <a:rPr lang="ko-KR" altLang="en-US" dirty="0" err="1" smtClean="0"/>
              <a:t>받아옴</a:t>
            </a:r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r>
              <a:rPr lang="en-US" altLang="ko-KR" dirty="0" smtClean="0"/>
              <a:t>                                                                                       </a:t>
            </a:r>
          </a:p>
          <a:p>
            <a:r>
              <a:rPr lang="en-US" altLang="ko-KR" dirty="0" smtClean="0"/>
              <a:t>-&gt;</a:t>
            </a:r>
            <a:r>
              <a:rPr lang="ko-KR" altLang="en-US" dirty="0" smtClean="0"/>
              <a:t>안용복                                    </a:t>
            </a:r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r>
              <a:rPr lang="en-US" altLang="ko-KR" dirty="0" smtClean="0"/>
              <a:t>                                                                                              </a:t>
            </a:r>
          </a:p>
          <a:p>
            <a:endParaRPr lang="en-US" altLang="ko-KR" dirty="0"/>
          </a:p>
          <a:p>
            <a:r>
              <a:rPr lang="en-US" altLang="ko-KR" dirty="0" smtClean="0"/>
              <a:t>                                                                                                 -&gt;</a:t>
            </a:r>
            <a:r>
              <a:rPr lang="ko-KR" altLang="en-US" dirty="0" err="1" smtClean="0"/>
              <a:t>돗토리번</a:t>
            </a:r>
            <a:r>
              <a:rPr lang="ko-KR" altLang="en-US" dirty="0" smtClean="0"/>
              <a:t> 답변서</a:t>
            </a:r>
            <a:endParaRPr lang="en-US" altLang="ko-KR" dirty="0" smtClean="0"/>
          </a:p>
          <a:p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독도의 역사적 근거</a:t>
            </a:r>
            <a:r>
              <a:rPr lang="en-US" altLang="ko-KR" dirty="0"/>
              <a:t>B</a:t>
            </a:r>
            <a:endParaRPr lang="ko-KR" altLang="en-US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0039" y="2029553"/>
            <a:ext cx="2892337" cy="4540424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6680" y="2029553"/>
            <a:ext cx="3769075" cy="2654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99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1856993" y="1362229"/>
            <a:ext cx="8402525" cy="5097710"/>
          </a:xfrm>
        </p:spPr>
        <p:txBody>
          <a:bodyPr/>
          <a:lstStyle/>
          <a:p>
            <a:r>
              <a:rPr lang="en-US" altLang="ko-KR" dirty="0" smtClean="0"/>
              <a:t>-</a:t>
            </a:r>
            <a:r>
              <a:rPr lang="ko-KR" altLang="en-US" dirty="0" smtClean="0"/>
              <a:t>이외에도 다양한 자료들이 존재</a:t>
            </a:r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r>
              <a:rPr lang="en-US" altLang="ko-KR" dirty="0" smtClean="0"/>
              <a:t>-&gt;</a:t>
            </a:r>
            <a:r>
              <a:rPr lang="ko-KR" altLang="en-US" dirty="0" smtClean="0"/>
              <a:t>신증동국여지승람                                                 </a:t>
            </a:r>
            <a:r>
              <a:rPr lang="en-US" altLang="ko-KR" dirty="0" smtClean="0"/>
              <a:t>-&gt;</a:t>
            </a:r>
            <a:r>
              <a:rPr lang="ko-KR" altLang="en-US" dirty="0" smtClean="0"/>
              <a:t>동국문헌비고</a:t>
            </a:r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r>
              <a:rPr lang="en-US" altLang="ko-KR" dirty="0" smtClean="0"/>
              <a:t>        -&gt;</a:t>
            </a:r>
            <a:r>
              <a:rPr lang="ko-KR" altLang="en-US" dirty="0" err="1" smtClean="0"/>
              <a:t>만기요람</a:t>
            </a:r>
            <a:r>
              <a:rPr lang="ko-KR" altLang="en-US" dirty="0" smtClean="0"/>
              <a:t>                                                       </a:t>
            </a:r>
            <a:r>
              <a:rPr lang="en-US" altLang="ko-KR" dirty="0" smtClean="0"/>
              <a:t>-&gt;</a:t>
            </a:r>
            <a:r>
              <a:rPr lang="ko-KR" altLang="en-US" dirty="0" smtClean="0"/>
              <a:t>증보문헌비고</a:t>
            </a:r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ko-KR" alt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독도의 역사적 근거</a:t>
            </a:r>
            <a:r>
              <a:rPr lang="en-US" altLang="ko-KR" dirty="0" smtClean="0"/>
              <a:t>C</a:t>
            </a:r>
            <a:endParaRPr lang="ko-KR" altLang="en-US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1" y="1628801"/>
            <a:ext cx="1749829" cy="2776937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8235" y="1628800"/>
            <a:ext cx="2791282" cy="2282284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1704" y="4508322"/>
            <a:ext cx="1818076" cy="2287257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08169" y="4057922"/>
            <a:ext cx="1611995" cy="2737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9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Calibri"/>
        <a:ea typeface="맑은 고딕"/>
        <a:cs typeface=""/>
      </a:majorFont>
      <a:minorFont>
        <a:latin typeface="Calibri Light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Calibri"/>
        <a:ea typeface="맑은 고딕"/>
        <a:cs typeface=""/>
      </a:majorFont>
      <a:minorFont>
        <a:latin typeface="Calibri Light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Calibri"/>
        <a:ea typeface="맑은 고딕"/>
        <a:cs typeface=""/>
      </a:majorFont>
      <a:minorFont>
        <a:latin typeface="Calibri Light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Calibri"/>
        <a:ea typeface="맑은 고딕"/>
        <a:cs typeface=""/>
      </a:majorFont>
      <a:minorFont>
        <a:latin typeface="Calibri Light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Calibri"/>
        <a:ea typeface="맑은 고딕"/>
        <a:cs typeface=""/>
      </a:majorFont>
      <a:minorFont>
        <a:latin typeface="Calibri Light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Calibri"/>
        <a:ea typeface="맑은 고딕"/>
        <a:cs typeface=""/>
      </a:majorFont>
      <a:minorFont>
        <a:latin typeface="Calibri Light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Calibri"/>
        <a:ea typeface="맑은 고딕"/>
        <a:cs typeface=""/>
      </a:majorFont>
      <a:minorFont>
        <a:latin typeface="Calibri Light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Calibri"/>
        <a:ea typeface="맑은 고딕"/>
        <a:cs typeface=""/>
      </a:majorFont>
      <a:minorFont>
        <a:latin typeface="Calibri Light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Calibri"/>
        <a:ea typeface="맑은 고딕"/>
        <a:cs typeface=""/>
      </a:majorFont>
      <a:minorFont>
        <a:latin typeface="Calibri Light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</Words>
  <Application>Microsoft Office PowerPoint</Application>
  <PresentationFormat>와이드스크린</PresentationFormat>
  <Paragraphs>81</Paragraphs>
  <Slides>9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10</vt:i4>
      </vt:variant>
      <vt:variant>
        <vt:lpstr>슬라이드 제목</vt:lpstr>
      </vt:variant>
      <vt:variant>
        <vt:i4>9</vt:i4>
      </vt:variant>
    </vt:vector>
  </HeadingPairs>
  <TitlesOfParts>
    <vt:vector size="25" baseType="lpstr">
      <vt:lpstr>굴림</vt:lpstr>
      <vt:lpstr>굴림체</vt:lpstr>
      <vt:lpstr>맑은 고딕</vt:lpstr>
      <vt:lpstr>Arial</vt:lpstr>
      <vt:lpstr>Calibri</vt:lpstr>
      <vt:lpstr>Calibri Light</vt:lpstr>
      <vt:lpstr>Office 테마</vt:lpstr>
      <vt:lpstr>1_Office 테마</vt:lpstr>
      <vt:lpstr>2_Office 테마</vt:lpstr>
      <vt:lpstr>3_Office 테마</vt:lpstr>
      <vt:lpstr>4_Office 테마</vt:lpstr>
      <vt:lpstr>5_Office 테마</vt:lpstr>
      <vt:lpstr>6_Office 테마</vt:lpstr>
      <vt:lpstr>7_Office 테마</vt:lpstr>
      <vt:lpstr>8_Office 테마</vt:lpstr>
      <vt:lpstr>9_Office 테마</vt:lpstr>
      <vt:lpstr>독도가 한국영토인 역사적,  지리적 근거와 국제법적 지위</vt:lpstr>
      <vt:lpstr>PowerPoint 프레젠테이션</vt:lpstr>
      <vt:lpstr>PowerPoint 프레젠테이션</vt:lpstr>
      <vt:lpstr>독도란? A</vt:lpstr>
      <vt:lpstr>독도란? B</vt:lpstr>
      <vt:lpstr>PowerPoint 프레젠테이션</vt:lpstr>
      <vt:lpstr>독도의 역사적 근거A</vt:lpstr>
      <vt:lpstr>독도의 역사적 근거B</vt:lpstr>
      <vt:lpstr>독도의 역사적 근거C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독도가 한국영토인 역사적,  지리적 근거와 국제법적 지위</dc:title>
  <dc:creator>문 형규</dc:creator>
  <cp:lastModifiedBy>문 형규</cp:lastModifiedBy>
  <cp:revision>2</cp:revision>
  <dcterms:created xsi:type="dcterms:W3CDTF">2021-04-01T14:36:26Z</dcterms:created>
  <dcterms:modified xsi:type="dcterms:W3CDTF">2021-04-01T14:38:24Z</dcterms:modified>
</cp:coreProperties>
</file>