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7" r:id="rId4"/>
    <p:sldId id="278" r:id="rId5"/>
    <p:sldId id="258" r:id="rId6"/>
    <p:sldId id="279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80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i quynh le" userId="d692d015baa995cc" providerId="LiveId" clId="{CCF673C2-39CD-4D1E-8D43-C1925EEDB7D4}"/>
    <pc:docChg chg="undo custSel addSld delSld modSld sldOrd modMainMaster">
      <pc:chgData name="thi quynh le" userId="d692d015baa995cc" providerId="LiveId" clId="{CCF673C2-39CD-4D1E-8D43-C1925EEDB7D4}" dt="2021-10-09T19:40:37.664" v="4163"/>
      <pc:docMkLst>
        <pc:docMk/>
      </pc:docMkLst>
      <pc:sldChg chg="addSp delSp modSp mod setBg">
        <pc:chgData name="thi quynh le" userId="d692d015baa995cc" providerId="LiveId" clId="{CCF673C2-39CD-4D1E-8D43-C1925EEDB7D4}" dt="2021-10-08T17:06:46.351" v="3011" actId="27636"/>
        <pc:sldMkLst>
          <pc:docMk/>
          <pc:sldMk cId="4233140318" sldId="256"/>
        </pc:sldMkLst>
        <pc:spChg chg="mod">
          <ac:chgData name="thi quynh le" userId="d692d015baa995cc" providerId="LiveId" clId="{CCF673C2-39CD-4D1E-8D43-C1925EEDB7D4}" dt="2021-10-02T05:00:48.620" v="19" actId="2711"/>
          <ac:spMkLst>
            <pc:docMk/>
            <pc:sldMk cId="4233140318" sldId="256"/>
            <ac:spMk id="2" creationId="{5A3BBC95-D2E0-491C-BFC5-7623A40F46EA}"/>
          </ac:spMkLst>
        </pc:spChg>
        <pc:spChg chg="mod">
          <ac:chgData name="thi quynh le" userId="d692d015baa995cc" providerId="LiveId" clId="{CCF673C2-39CD-4D1E-8D43-C1925EEDB7D4}" dt="2021-10-08T17:06:46.351" v="3011" actId="27636"/>
          <ac:spMkLst>
            <pc:docMk/>
            <pc:sldMk cId="4233140318" sldId="256"/>
            <ac:spMk id="3" creationId="{4EC16B06-71B8-4E10-B901-3E819AF3B7CA}"/>
          </ac:spMkLst>
        </pc:spChg>
        <pc:spChg chg="add del mod">
          <ac:chgData name="thi quynh le" userId="d692d015baa995cc" providerId="LiveId" clId="{CCF673C2-39CD-4D1E-8D43-C1925EEDB7D4}" dt="2021-10-02T05:01:16.620" v="42" actId="478"/>
          <ac:spMkLst>
            <pc:docMk/>
            <pc:sldMk cId="4233140318" sldId="256"/>
            <ac:spMk id="4" creationId="{54C19281-4A64-43F6-9203-D8E9D95A8A22}"/>
          </ac:spMkLst>
        </pc:spChg>
        <pc:spChg chg="add del mod">
          <ac:chgData name="thi quynh le" userId="d692d015baa995cc" providerId="LiveId" clId="{CCF673C2-39CD-4D1E-8D43-C1925EEDB7D4}" dt="2021-10-02T05:02:46.340" v="114" actId="478"/>
          <ac:spMkLst>
            <pc:docMk/>
            <pc:sldMk cId="4233140318" sldId="256"/>
            <ac:spMk id="5" creationId="{9A16F9AC-FF48-43F3-9544-905B337066CD}"/>
          </ac:spMkLst>
        </pc:spChg>
      </pc:sldChg>
      <pc:sldChg chg="addSp delSp modSp new mod modTransition setBg modAnim">
        <pc:chgData name="thi quynh le" userId="d692d015baa995cc" providerId="LiveId" clId="{CCF673C2-39CD-4D1E-8D43-C1925EEDB7D4}" dt="2021-10-09T19:39:09.963" v="4141"/>
        <pc:sldMkLst>
          <pc:docMk/>
          <pc:sldMk cId="675801172" sldId="257"/>
        </pc:sldMkLst>
        <pc:spChg chg="mod">
          <ac:chgData name="thi quynh le" userId="d692d015baa995cc" providerId="LiveId" clId="{CCF673C2-39CD-4D1E-8D43-C1925EEDB7D4}" dt="2021-10-01T18:25:52.341" v="10" actId="113"/>
          <ac:spMkLst>
            <pc:docMk/>
            <pc:sldMk cId="675801172" sldId="257"/>
            <ac:spMk id="2" creationId="{BD442ADD-D5EC-4F30-AB56-EECFCD838E2F}"/>
          </ac:spMkLst>
        </pc:spChg>
        <pc:spChg chg="add mod">
          <ac:chgData name="thi quynh le" userId="d692d015baa995cc" providerId="LiveId" clId="{CCF673C2-39CD-4D1E-8D43-C1925EEDB7D4}" dt="2021-10-09T17:44:31.099" v="3698" actId="20577"/>
          <ac:spMkLst>
            <pc:docMk/>
            <pc:sldMk cId="675801172" sldId="257"/>
            <ac:spMk id="3" creationId="{D55D0007-8466-4AAD-A075-D9075C374841}"/>
          </ac:spMkLst>
        </pc:spChg>
        <pc:spChg chg="del">
          <ac:chgData name="thi quynh le" userId="d692d015baa995cc" providerId="LiveId" clId="{CCF673C2-39CD-4D1E-8D43-C1925EEDB7D4}" dt="2021-10-01T18:26:00.121" v="11" actId="478"/>
          <ac:spMkLst>
            <pc:docMk/>
            <pc:sldMk cId="675801172" sldId="257"/>
            <ac:spMk id="3" creationId="{DFF2147E-42B6-4884-9121-355F9E1C8DB0}"/>
          </ac:spMkLst>
        </pc:spChg>
        <pc:spChg chg="add del mod">
          <ac:chgData name="thi quynh le" userId="d692d015baa995cc" providerId="LiveId" clId="{CCF673C2-39CD-4D1E-8D43-C1925EEDB7D4}" dt="2021-10-01T18:31:06.775" v="15" actId="478"/>
          <ac:spMkLst>
            <pc:docMk/>
            <pc:sldMk cId="675801172" sldId="257"/>
            <ac:spMk id="4" creationId="{7C6ADE65-324E-43FC-887A-4C7A9E0E094A}"/>
          </ac:spMkLst>
        </pc:spChg>
        <pc:spChg chg="add mod">
          <ac:chgData name="thi quynh le" userId="d692d015baa995cc" providerId="LiveId" clId="{CCF673C2-39CD-4D1E-8D43-C1925EEDB7D4}" dt="2021-10-09T17:44:25.807" v="3696"/>
          <ac:spMkLst>
            <pc:docMk/>
            <pc:sldMk cId="675801172" sldId="257"/>
            <ac:spMk id="5" creationId="{2DF8A733-7EF7-4C4E-AFD2-DA1035F00A59}"/>
          </ac:spMkLst>
        </pc:spChg>
        <pc:spChg chg="add del mod">
          <ac:chgData name="thi quynh le" userId="d692d015baa995cc" providerId="LiveId" clId="{CCF673C2-39CD-4D1E-8D43-C1925EEDB7D4}" dt="2021-10-02T05:06:54.449" v="179" actId="478"/>
          <ac:spMkLst>
            <pc:docMk/>
            <pc:sldMk cId="675801172" sldId="257"/>
            <ac:spMk id="5" creationId="{B580078E-7270-424F-B189-E47348E490AE}"/>
          </ac:spMkLst>
        </pc:spChg>
        <pc:spChg chg="add mod">
          <ac:chgData name="thi quynh le" userId="d692d015baa995cc" providerId="LiveId" clId="{CCF673C2-39CD-4D1E-8D43-C1925EEDB7D4}" dt="2021-10-02T05:09:08.199" v="198" actId="20577"/>
          <ac:spMkLst>
            <pc:docMk/>
            <pc:sldMk cId="675801172" sldId="257"/>
            <ac:spMk id="6" creationId="{2228ED96-C1DF-4A8E-AC06-2D490BD4BEF0}"/>
          </ac:spMkLst>
        </pc:spChg>
        <pc:spChg chg="add mod">
          <ac:chgData name="thi quynh le" userId="d692d015baa995cc" providerId="LiveId" clId="{CCF673C2-39CD-4D1E-8D43-C1925EEDB7D4}" dt="2021-10-02T05:07:25.151" v="185" actId="1076"/>
          <ac:spMkLst>
            <pc:docMk/>
            <pc:sldMk cId="675801172" sldId="257"/>
            <ac:spMk id="7" creationId="{022C6BD8-6799-4E85-975B-82D06F0B8E25}"/>
          </ac:spMkLst>
        </pc:spChg>
        <pc:spChg chg="add mod">
          <ac:chgData name="thi quynh le" userId="d692d015baa995cc" providerId="LiveId" clId="{CCF673C2-39CD-4D1E-8D43-C1925EEDB7D4}" dt="2021-10-02T05:07:37.949" v="188" actId="1076"/>
          <ac:spMkLst>
            <pc:docMk/>
            <pc:sldMk cId="675801172" sldId="257"/>
            <ac:spMk id="8" creationId="{B5AAE9AA-D9A2-48D6-8CE4-5EE0BBA14546}"/>
          </ac:spMkLst>
        </pc:spChg>
        <pc:spChg chg="add mod">
          <ac:chgData name="thi quynh le" userId="d692d015baa995cc" providerId="LiveId" clId="{CCF673C2-39CD-4D1E-8D43-C1925EEDB7D4}" dt="2021-10-05T18:09:24.667" v="415" actId="1076"/>
          <ac:spMkLst>
            <pc:docMk/>
            <pc:sldMk cId="675801172" sldId="257"/>
            <ac:spMk id="9" creationId="{C1A1A2ED-C45E-4E43-9240-DA831088B9FC}"/>
          </ac:spMkLst>
        </pc:spChg>
        <pc:spChg chg="add mod">
          <ac:chgData name="thi quynh le" userId="d692d015baa995cc" providerId="LiveId" clId="{CCF673C2-39CD-4D1E-8D43-C1925EEDB7D4}" dt="2021-10-02T05:09:12.731" v="200" actId="20577"/>
          <ac:spMkLst>
            <pc:docMk/>
            <pc:sldMk cId="675801172" sldId="257"/>
            <ac:spMk id="10" creationId="{E1AD7ECF-782A-440F-882C-43EDBC3DC464}"/>
          </ac:spMkLst>
        </pc:spChg>
        <pc:spChg chg="add mod">
          <ac:chgData name="thi quynh le" userId="d692d015baa995cc" providerId="LiveId" clId="{CCF673C2-39CD-4D1E-8D43-C1925EEDB7D4}" dt="2021-10-02T05:09:14.909" v="202" actId="20577"/>
          <ac:spMkLst>
            <pc:docMk/>
            <pc:sldMk cId="675801172" sldId="257"/>
            <ac:spMk id="11" creationId="{944E88A0-EC92-4426-ACDC-09D8F87087C9}"/>
          </ac:spMkLst>
        </pc:spChg>
        <pc:spChg chg="add mod">
          <ac:chgData name="thi quynh le" userId="d692d015baa995cc" providerId="LiveId" clId="{CCF673C2-39CD-4D1E-8D43-C1925EEDB7D4}" dt="2021-10-02T05:09:17.530" v="204" actId="20577"/>
          <ac:spMkLst>
            <pc:docMk/>
            <pc:sldMk cId="675801172" sldId="257"/>
            <ac:spMk id="12" creationId="{7EBBBF17-781C-4E72-8E91-6FC69BA01E58}"/>
          </ac:spMkLst>
        </pc:spChg>
        <pc:spChg chg="add del mod">
          <ac:chgData name="thi quynh le" userId="d692d015baa995cc" providerId="LiveId" clId="{CCF673C2-39CD-4D1E-8D43-C1925EEDB7D4}" dt="2021-10-05T18:03:38.029" v="289"/>
          <ac:spMkLst>
            <pc:docMk/>
            <pc:sldMk cId="675801172" sldId="257"/>
            <ac:spMk id="13" creationId="{BF0E3D56-F62F-4ADD-905E-6380C0149C8D}"/>
          </ac:spMkLst>
        </pc:spChg>
        <pc:spChg chg="add mod">
          <ac:chgData name="thi quynh le" userId="d692d015baa995cc" providerId="LiveId" clId="{CCF673C2-39CD-4D1E-8D43-C1925EEDB7D4}" dt="2021-10-09T17:44:09.906" v="3694"/>
          <ac:spMkLst>
            <pc:docMk/>
            <pc:sldMk cId="675801172" sldId="257"/>
            <ac:spMk id="14" creationId="{6415CEE2-775B-41B5-811D-A8690BD60618}"/>
          </ac:spMkLst>
        </pc:spChg>
        <pc:spChg chg="add mod">
          <ac:chgData name="thi quynh le" userId="d692d015baa995cc" providerId="LiveId" clId="{CCF673C2-39CD-4D1E-8D43-C1925EEDB7D4}" dt="2021-10-09T17:44:17.015" v="3695"/>
          <ac:spMkLst>
            <pc:docMk/>
            <pc:sldMk cId="675801172" sldId="257"/>
            <ac:spMk id="15" creationId="{073D9395-6C5A-4403-90C6-0FBD7E256E60}"/>
          </ac:spMkLst>
        </pc:spChg>
        <pc:picChg chg="add mod">
          <ac:chgData name="thi quynh le" userId="d692d015baa995cc" providerId="LiveId" clId="{CCF673C2-39CD-4D1E-8D43-C1925EEDB7D4}" dt="2021-10-06T17:55:03.535" v="2508" actId="1076"/>
          <ac:picMkLst>
            <pc:docMk/>
            <pc:sldMk cId="675801172" sldId="257"/>
            <ac:picMk id="4" creationId="{7873CD13-738B-40F7-A9D9-0C5A4A4FA2B0}"/>
          </ac:picMkLst>
        </pc:picChg>
      </pc:sldChg>
      <pc:sldChg chg="del">
        <pc:chgData name="thi quynh le" userId="d692d015baa995cc" providerId="LiveId" clId="{CCF673C2-39CD-4D1E-8D43-C1925EEDB7D4}" dt="2021-10-01T18:25:33.944" v="0" actId="2696"/>
        <pc:sldMkLst>
          <pc:docMk/>
          <pc:sldMk cId="1498037718" sldId="257"/>
        </pc:sldMkLst>
      </pc:sldChg>
      <pc:sldChg chg="addSp delSp modSp new mod ord modTransition setBg modAnim chgLayout">
        <pc:chgData name="thi quynh le" userId="d692d015baa995cc" providerId="LiveId" clId="{CCF673C2-39CD-4D1E-8D43-C1925EEDB7D4}" dt="2021-10-09T19:39:41.837" v="4148"/>
        <pc:sldMkLst>
          <pc:docMk/>
          <pc:sldMk cId="1404752161" sldId="258"/>
        </pc:sldMkLst>
        <pc:spChg chg="del">
          <ac:chgData name="thi quynh le" userId="d692d015baa995cc" providerId="LiveId" clId="{CCF673C2-39CD-4D1E-8D43-C1925EEDB7D4}" dt="2021-10-05T18:06:25.270" v="336" actId="6264"/>
          <ac:spMkLst>
            <pc:docMk/>
            <pc:sldMk cId="1404752161" sldId="258"/>
            <ac:spMk id="2" creationId="{A12D650F-425D-4C21-ACA7-D7A23F6CAA98}"/>
          </ac:spMkLst>
        </pc:spChg>
        <pc:spChg chg="del">
          <ac:chgData name="thi quynh le" userId="d692d015baa995cc" providerId="LiveId" clId="{CCF673C2-39CD-4D1E-8D43-C1925EEDB7D4}" dt="2021-10-05T18:06:25.270" v="336" actId="6264"/>
          <ac:spMkLst>
            <pc:docMk/>
            <pc:sldMk cId="1404752161" sldId="258"/>
            <ac:spMk id="3" creationId="{0F6AA3D9-8B98-42D9-B796-BAD57F692487}"/>
          </ac:spMkLst>
        </pc:spChg>
        <pc:spChg chg="add mod ord">
          <ac:chgData name="thi quynh le" userId="d692d015baa995cc" providerId="LiveId" clId="{CCF673C2-39CD-4D1E-8D43-C1925EEDB7D4}" dt="2021-10-06T13:16:34.986" v="583" actId="255"/>
          <ac:spMkLst>
            <pc:docMk/>
            <pc:sldMk cId="1404752161" sldId="258"/>
            <ac:spMk id="4" creationId="{482D172D-9692-4E9F-9F5E-1B9E4FA03DC2}"/>
          </ac:spMkLst>
        </pc:spChg>
        <pc:spChg chg="add del mod ord">
          <ac:chgData name="thi quynh le" userId="d692d015baa995cc" providerId="LiveId" clId="{CCF673C2-39CD-4D1E-8D43-C1925EEDB7D4}" dt="2021-10-05T18:14:18.498" v="461" actId="931"/>
          <ac:spMkLst>
            <pc:docMk/>
            <pc:sldMk cId="1404752161" sldId="258"/>
            <ac:spMk id="5" creationId="{A6BEEC8D-C2A1-450C-B625-33DFB539F545}"/>
          </ac:spMkLst>
        </pc:spChg>
        <pc:picChg chg="add mod">
          <ac:chgData name="thi quynh le" userId="d692d015baa995cc" providerId="LiveId" clId="{CCF673C2-39CD-4D1E-8D43-C1925EEDB7D4}" dt="2021-10-05T18:14:27.807" v="465" actId="1076"/>
          <ac:picMkLst>
            <pc:docMk/>
            <pc:sldMk cId="1404752161" sldId="258"/>
            <ac:picMk id="7" creationId="{6E9E8FB7-679B-40DF-8F19-AA5CD8849DC1}"/>
          </ac:picMkLst>
        </pc:picChg>
        <pc:picChg chg="add del mod">
          <ac:chgData name="thi quynh le" userId="d692d015baa995cc" providerId="LiveId" clId="{CCF673C2-39CD-4D1E-8D43-C1925EEDB7D4}" dt="2021-10-05T18:14:50.374" v="468" actId="478"/>
          <ac:picMkLst>
            <pc:docMk/>
            <pc:sldMk cId="1404752161" sldId="258"/>
            <ac:picMk id="9" creationId="{0077618B-D55E-4486-B4C0-525A6FEC42BF}"/>
          </ac:picMkLst>
        </pc:picChg>
        <pc:picChg chg="add mod">
          <ac:chgData name="thi quynh le" userId="d692d015baa995cc" providerId="LiveId" clId="{CCF673C2-39CD-4D1E-8D43-C1925EEDB7D4}" dt="2021-10-05T18:15:33.984" v="472" actId="14100"/>
          <ac:picMkLst>
            <pc:docMk/>
            <pc:sldMk cId="1404752161" sldId="258"/>
            <ac:picMk id="11" creationId="{000477DB-EB81-42D2-B801-45A8AC695612}"/>
          </ac:picMkLst>
        </pc:picChg>
      </pc:sldChg>
      <pc:sldChg chg="addSp delSp modSp new mod delAnim modAnim">
        <pc:chgData name="thi quynh le" userId="d692d015baa995cc" providerId="LiveId" clId="{CCF673C2-39CD-4D1E-8D43-C1925EEDB7D4}" dt="2021-10-09T19:21:20.542" v="3974" actId="478"/>
        <pc:sldMkLst>
          <pc:docMk/>
          <pc:sldMk cId="3796812372" sldId="259"/>
        </pc:sldMkLst>
        <pc:spChg chg="del mod">
          <ac:chgData name="thi quynh le" userId="d692d015baa995cc" providerId="LiveId" clId="{CCF673C2-39CD-4D1E-8D43-C1925EEDB7D4}" dt="2021-10-09T19:21:16.822" v="3973" actId="478"/>
          <ac:spMkLst>
            <pc:docMk/>
            <pc:sldMk cId="3796812372" sldId="259"/>
            <ac:spMk id="2" creationId="{14373295-E427-4B81-B90B-92DAEC964307}"/>
          </ac:spMkLst>
        </pc:spChg>
        <pc:spChg chg="del mod">
          <ac:chgData name="thi quynh le" userId="d692d015baa995cc" providerId="LiveId" clId="{CCF673C2-39CD-4D1E-8D43-C1925EEDB7D4}" dt="2021-10-06T10:58:37.264" v="509" actId="478"/>
          <ac:spMkLst>
            <pc:docMk/>
            <pc:sldMk cId="3796812372" sldId="259"/>
            <ac:spMk id="3" creationId="{3C2915F6-3582-43A3-9A93-047AA90F8038}"/>
          </ac:spMkLst>
        </pc:spChg>
        <pc:spChg chg="add del mod">
          <ac:chgData name="thi quynh le" userId="d692d015baa995cc" providerId="LiveId" clId="{CCF673C2-39CD-4D1E-8D43-C1925EEDB7D4}" dt="2021-10-09T19:21:20.542" v="3974" actId="478"/>
          <ac:spMkLst>
            <pc:docMk/>
            <pc:sldMk cId="3796812372" sldId="259"/>
            <ac:spMk id="4" creationId="{F49ABA08-E12D-42F2-ABB6-2C0831199AD4}"/>
          </ac:spMkLst>
        </pc:spChg>
        <pc:spChg chg="add mod">
          <ac:chgData name="thi quynh le" userId="d692d015baa995cc" providerId="LiveId" clId="{CCF673C2-39CD-4D1E-8D43-C1925EEDB7D4}" dt="2021-10-06T13:13:17.101" v="541" actId="20577"/>
          <ac:spMkLst>
            <pc:docMk/>
            <pc:sldMk cId="3796812372" sldId="259"/>
            <ac:spMk id="6" creationId="{710445D2-F11D-4066-B9DD-2B5353DEB956}"/>
          </ac:spMkLst>
        </pc:spChg>
        <pc:spChg chg="add mod">
          <ac:chgData name="thi quynh le" userId="d692d015baa995cc" providerId="LiveId" clId="{CCF673C2-39CD-4D1E-8D43-C1925EEDB7D4}" dt="2021-10-06T13:13:29.070" v="544" actId="20577"/>
          <ac:spMkLst>
            <pc:docMk/>
            <pc:sldMk cId="3796812372" sldId="259"/>
            <ac:spMk id="7" creationId="{E23DCC25-9507-4A04-9FFC-0443FA964F2E}"/>
          </ac:spMkLst>
        </pc:spChg>
        <pc:picChg chg="add mod">
          <ac:chgData name="thi quynh le" userId="d692d015baa995cc" providerId="LiveId" clId="{CCF673C2-39CD-4D1E-8D43-C1925EEDB7D4}" dt="2021-10-06T10:59:12.774" v="512" actId="1076"/>
          <ac:picMkLst>
            <pc:docMk/>
            <pc:sldMk cId="3796812372" sldId="259"/>
            <ac:picMk id="5" creationId="{08CBA251-52C4-4C9F-8528-EFFF4140B48A}"/>
          </ac:picMkLst>
        </pc:picChg>
      </pc:sldChg>
      <pc:sldChg chg="add del">
        <pc:chgData name="thi quynh le" userId="d692d015baa995cc" providerId="LiveId" clId="{CCF673C2-39CD-4D1E-8D43-C1925EEDB7D4}" dt="2021-10-05T18:15:42.268" v="474" actId="47"/>
        <pc:sldMkLst>
          <pc:docMk/>
          <pc:sldMk cId="4286653125" sldId="259"/>
        </pc:sldMkLst>
      </pc:sldChg>
      <pc:sldChg chg="addSp delSp modSp new mod modTransition modAnim">
        <pc:chgData name="thi quynh le" userId="d692d015baa995cc" providerId="LiveId" clId="{CCF673C2-39CD-4D1E-8D43-C1925EEDB7D4}" dt="2021-10-09T19:39:50.394" v="4150"/>
        <pc:sldMkLst>
          <pc:docMk/>
          <pc:sldMk cId="3816785214" sldId="260"/>
        </pc:sldMkLst>
        <pc:spChg chg="del">
          <ac:chgData name="thi quynh le" userId="d692d015baa995cc" providerId="LiveId" clId="{CCF673C2-39CD-4D1E-8D43-C1925EEDB7D4}" dt="2021-10-06T15:40:23.957" v="625" actId="478"/>
          <ac:spMkLst>
            <pc:docMk/>
            <pc:sldMk cId="3816785214" sldId="260"/>
            <ac:spMk id="2" creationId="{A8BFAEA5-D679-40AF-A097-A276A44A3F7A}"/>
          </ac:spMkLst>
        </pc:spChg>
        <pc:spChg chg="del">
          <ac:chgData name="thi quynh le" userId="d692d015baa995cc" providerId="LiveId" clId="{CCF673C2-39CD-4D1E-8D43-C1925EEDB7D4}" dt="2021-10-06T15:40:16.173" v="620" actId="931"/>
          <ac:spMkLst>
            <pc:docMk/>
            <pc:sldMk cId="3816785214" sldId="260"/>
            <ac:spMk id="3" creationId="{95DBCEA2-05C9-4DBA-8B27-9A2FE3AD69C6}"/>
          </ac:spMkLst>
        </pc:spChg>
        <pc:spChg chg="add mod">
          <ac:chgData name="thi quynh le" userId="d692d015baa995cc" providerId="LiveId" clId="{CCF673C2-39CD-4D1E-8D43-C1925EEDB7D4}" dt="2021-10-06T15:42:56.478" v="648" actId="1076"/>
          <ac:spMkLst>
            <pc:docMk/>
            <pc:sldMk cId="3816785214" sldId="260"/>
            <ac:spMk id="6" creationId="{0D812BB2-B1E7-4B84-A46A-64C794CBB0CA}"/>
          </ac:spMkLst>
        </pc:spChg>
        <pc:spChg chg="add mod">
          <ac:chgData name="thi quynh le" userId="d692d015baa995cc" providerId="LiveId" clId="{CCF673C2-39CD-4D1E-8D43-C1925EEDB7D4}" dt="2021-10-06T15:44:09.721" v="664" actId="20577"/>
          <ac:spMkLst>
            <pc:docMk/>
            <pc:sldMk cId="3816785214" sldId="260"/>
            <ac:spMk id="7" creationId="{81E6933B-1279-44BC-AFB1-D603192B2092}"/>
          </ac:spMkLst>
        </pc:spChg>
        <pc:spChg chg="add mod">
          <ac:chgData name="thi quynh le" userId="d692d015baa995cc" providerId="LiveId" clId="{CCF673C2-39CD-4D1E-8D43-C1925EEDB7D4}" dt="2021-10-06T15:47:55.502" v="694" actId="1076"/>
          <ac:spMkLst>
            <pc:docMk/>
            <pc:sldMk cId="3816785214" sldId="260"/>
            <ac:spMk id="8" creationId="{C25558D1-5D9E-4D0D-A306-5A5B408922DA}"/>
          </ac:spMkLst>
        </pc:spChg>
        <pc:spChg chg="add mod">
          <ac:chgData name="thi quynh le" userId="d692d015baa995cc" providerId="LiveId" clId="{CCF673C2-39CD-4D1E-8D43-C1925EEDB7D4}" dt="2021-10-06T15:51:23.696" v="711" actId="1076"/>
          <ac:spMkLst>
            <pc:docMk/>
            <pc:sldMk cId="3816785214" sldId="260"/>
            <ac:spMk id="9" creationId="{C863E600-8763-4E6C-8E39-6EE0AC882BB6}"/>
          </ac:spMkLst>
        </pc:spChg>
        <pc:picChg chg="add mod">
          <ac:chgData name="thi quynh le" userId="d692d015baa995cc" providerId="LiveId" clId="{CCF673C2-39CD-4D1E-8D43-C1925EEDB7D4}" dt="2021-10-06T15:40:28.074" v="628" actId="14100"/>
          <ac:picMkLst>
            <pc:docMk/>
            <pc:sldMk cId="3816785214" sldId="260"/>
            <ac:picMk id="5" creationId="{FEE0AB21-071F-4A30-9FEB-A584E0ABA839}"/>
          </ac:picMkLst>
        </pc:picChg>
      </pc:sldChg>
      <pc:sldChg chg="addSp delSp modSp new mod modTransition modAnim chgLayout">
        <pc:chgData name="thi quynh le" userId="d692d015baa995cc" providerId="LiveId" clId="{CCF673C2-39CD-4D1E-8D43-C1925EEDB7D4}" dt="2021-10-09T19:39:53.267" v="4151"/>
        <pc:sldMkLst>
          <pc:docMk/>
          <pc:sldMk cId="1935491720" sldId="261"/>
        </pc:sldMkLst>
        <pc:spChg chg="mod ord">
          <ac:chgData name="thi quynh le" userId="d692d015baa995cc" providerId="LiveId" clId="{CCF673C2-39CD-4D1E-8D43-C1925EEDB7D4}" dt="2021-10-06T16:06:38.524" v="915" actId="1076"/>
          <ac:spMkLst>
            <pc:docMk/>
            <pc:sldMk cId="1935491720" sldId="261"/>
            <ac:spMk id="2" creationId="{CD817E45-30AD-4F70-914E-FA91E21C1CCB}"/>
          </ac:spMkLst>
        </pc:spChg>
        <pc:spChg chg="del">
          <ac:chgData name="thi quynh le" userId="d692d015baa995cc" providerId="LiveId" clId="{CCF673C2-39CD-4D1E-8D43-C1925EEDB7D4}" dt="2021-10-06T15:59:22.356" v="735" actId="931"/>
          <ac:spMkLst>
            <pc:docMk/>
            <pc:sldMk cId="1935491720" sldId="261"/>
            <ac:spMk id="3" creationId="{6814C2FF-1136-4293-BEF6-E5D6FCB56C8D}"/>
          </ac:spMkLst>
        </pc:spChg>
        <pc:spChg chg="add del mod">
          <ac:chgData name="thi quynh le" userId="d692d015baa995cc" providerId="LiveId" clId="{CCF673C2-39CD-4D1E-8D43-C1925EEDB7D4}" dt="2021-10-06T16:00:44.427" v="745" actId="478"/>
          <ac:spMkLst>
            <pc:docMk/>
            <pc:sldMk cId="1935491720" sldId="261"/>
            <ac:spMk id="9" creationId="{6D927BC5-B699-4E90-8285-71EB5296ACF4}"/>
          </ac:spMkLst>
        </pc:spChg>
        <pc:spChg chg="add mod">
          <ac:chgData name="thi quynh le" userId="d692d015baa995cc" providerId="LiveId" clId="{CCF673C2-39CD-4D1E-8D43-C1925EEDB7D4}" dt="2021-10-06T16:03:19.928" v="900" actId="1076"/>
          <ac:spMkLst>
            <pc:docMk/>
            <pc:sldMk cId="1935491720" sldId="261"/>
            <ac:spMk id="10" creationId="{CA5FAFB9-AFA3-45DE-8F09-CA5EC774A9FF}"/>
          </ac:spMkLst>
        </pc:spChg>
        <pc:spChg chg="add del mod">
          <ac:chgData name="thi quynh le" userId="d692d015baa995cc" providerId="LiveId" clId="{CCF673C2-39CD-4D1E-8D43-C1925EEDB7D4}" dt="2021-10-06T16:01:15.607" v="751" actId="6264"/>
          <ac:spMkLst>
            <pc:docMk/>
            <pc:sldMk cId="1935491720" sldId="261"/>
            <ac:spMk id="11" creationId="{44B6E45F-3F22-45AD-8606-23DEB85CF58B}"/>
          </ac:spMkLst>
        </pc:spChg>
        <pc:spChg chg="add del mod ord">
          <ac:chgData name="thi quynh le" userId="d692d015baa995cc" providerId="LiveId" clId="{CCF673C2-39CD-4D1E-8D43-C1925EEDB7D4}" dt="2021-10-06T16:03:11.483" v="898" actId="478"/>
          <ac:spMkLst>
            <pc:docMk/>
            <pc:sldMk cId="1935491720" sldId="261"/>
            <ac:spMk id="12" creationId="{B59D98B2-F25C-4BC8-A3AD-35A84703EEA9}"/>
          </ac:spMkLst>
        </pc:spChg>
        <pc:spChg chg="add mod">
          <ac:chgData name="thi quynh le" userId="d692d015baa995cc" providerId="LiveId" clId="{CCF673C2-39CD-4D1E-8D43-C1925EEDB7D4}" dt="2021-10-06T16:02:48.300" v="892" actId="113"/>
          <ac:spMkLst>
            <pc:docMk/>
            <pc:sldMk cId="1935491720" sldId="261"/>
            <ac:spMk id="13" creationId="{FFABFC4C-CFC0-4BE6-8AA9-241F369F7CFF}"/>
          </ac:spMkLst>
        </pc:spChg>
        <pc:picChg chg="add del mod">
          <ac:chgData name="thi quynh le" userId="d692d015baa995cc" providerId="LiveId" clId="{CCF673C2-39CD-4D1E-8D43-C1925EEDB7D4}" dt="2021-10-06T16:00:40.218" v="744" actId="478"/>
          <ac:picMkLst>
            <pc:docMk/>
            <pc:sldMk cId="1935491720" sldId="261"/>
            <ac:picMk id="5" creationId="{19FF72D0-058F-416D-AEB2-F6439BA5B1A5}"/>
          </ac:picMkLst>
        </pc:picChg>
        <pc:picChg chg="add mod">
          <ac:chgData name="thi quynh le" userId="d692d015baa995cc" providerId="LiveId" clId="{CCF673C2-39CD-4D1E-8D43-C1925EEDB7D4}" dt="2021-10-06T16:02:59.693" v="894" actId="1076"/>
          <ac:picMkLst>
            <pc:docMk/>
            <pc:sldMk cId="1935491720" sldId="261"/>
            <ac:picMk id="7" creationId="{A51F1342-6CF5-4B5B-942B-5A48C6F881E2}"/>
          </ac:picMkLst>
        </pc:picChg>
        <pc:picChg chg="add del mod">
          <ac:chgData name="thi quynh le" userId="d692d015baa995cc" providerId="LiveId" clId="{CCF673C2-39CD-4D1E-8D43-C1925EEDB7D4}" dt="2021-10-06T16:11:17.613" v="931" actId="478"/>
          <ac:picMkLst>
            <pc:docMk/>
            <pc:sldMk cId="1935491720" sldId="261"/>
            <ac:picMk id="15" creationId="{F499FC44-B862-476C-B2E2-302D8A0B191B}"/>
          </ac:picMkLst>
        </pc:picChg>
        <pc:picChg chg="add mod">
          <ac:chgData name="thi quynh le" userId="d692d015baa995cc" providerId="LiveId" clId="{CCF673C2-39CD-4D1E-8D43-C1925EEDB7D4}" dt="2021-10-06T16:11:44.245" v="936" actId="1076"/>
          <ac:picMkLst>
            <pc:docMk/>
            <pc:sldMk cId="1935491720" sldId="261"/>
            <ac:picMk id="17" creationId="{10A9062A-FA7A-46B9-934F-4AA4606DE557}"/>
          </ac:picMkLst>
        </pc:picChg>
        <pc:picChg chg="add mod">
          <ac:chgData name="thi quynh le" userId="d692d015baa995cc" providerId="LiveId" clId="{CCF673C2-39CD-4D1E-8D43-C1925EEDB7D4}" dt="2021-10-06T16:12:38.118" v="939" actId="1076"/>
          <ac:picMkLst>
            <pc:docMk/>
            <pc:sldMk cId="1935491720" sldId="261"/>
            <ac:picMk id="19" creationId="{882EB92F-ECA9-46A1-99B3-C1A10B3C14F7}"/>
          </ac:picMkLst>
        </pc:picChg>
      </pc:sldChg>
      <pc:sldChg chg="addSp delSp modSp new mod modTransition setBg modAnim">
        <pc:chgData name="thi quynh le" userId="d692d015baa995cc" providerId="LiveId" clId="{CCF673C2-39CD-4D1E-8D43-C1925EEDB7D4}" dt="2021-10-09T19:39:57.064" v="4152"/>
        <pc:sldMkLst>
          <pc:docMk/>
          <pc:sldMk cId="1820301028" sldId="262"/>
        </pc:sldMkLst>
        <pc:spChg chg="del">
          <ac:chgData name="thi quynh le" userId="d692d015baa995cc" providerId="LiveId" clId="{CCF673C2-39CD-4D1E-8D43-C1925EEDB7D4}" dt="2021-10-06T16:16:14.242" v="946" actId="478"/>
          <ac:spMkLst>
            <pc:docMk/>
            <pc:sldMk cId="1820301028" sldId="262"/>
            <ac:spMk id="2" creationId="{8803FBC7-9AC2-4DD1-A913-AAF9EBECD679}"/>
          </ac:spMkLst>
        </pc:spChg>
        <pc:spChg chg="add mod">
          <ac:chgData name="thi quynh le" userId="d692d015baa995cc" providerId="LiveId" clId="{CCF673C2-39CD-4D1E-8D43-C1925EEDB7D4}" dt="2021-10-06T16:31:20.008" v="1556" actId="14100"/>
          <ac:spMkLst>
            <pc:docMk/>
            <pc:sldMk cId="1820301028" sldId="262"/>
            <ac:spMk id="2" creationId="{F05F9E4F-EA6E-41B0-AA48-C2F884771877}"/>
          </ac:spMkLst>
        </pc:spChg>
        <pc:spChg chg="add mod">
          <ac:chgData name="thi quynh le" userId="d692d015baa995cc" providerId="LiveId" clId="{CCF673C2-39CD-4D1E-8D43-C1925EEDB7D4}" dt="2021-10-06T16:32:16.182" v="1624" actId="207"/>
          <ac:spMkLst>
            <pc:docMk/>
            <pc:sldMk cId="1820301028" sldId="262"/>
            <ac:spMk id="3" creationId="{323EE040-4DBF-4306-874B-2E2D4429C14D}"/>
          </ac:spMkLst>
        </pc:spChg>
        <pc:spChg chg="del">
          <ac:chgData name="thi quynh le" userId="d692d015baa995cc" providerId="LiveId" clId="{CCF673C2-39CD-4D1E-8D43-C1925EEDB7D4}" dt="2021-10-06T16:16:16.264" v="947" actId="478"/>
          <ac:spMkLst>
            <pc:docMk/>
            <pc:sldMk cId="1820301028" sldId="262"/>
            <ac:spMk id="3" creationId="{C8F0C539-420A-4A43-A5A8-70302E4F2F6F}"/>
          </ac:spMkLst>
        </pc:spChg>
        <pc:spChg chg="add mod">
          <ac:chgData name="thi quynh le" userId="d692d015baa995cc" providerId="LiveId" clId="{CCF673C2-39CD-4D1E-8D43-C1925EEDB7D4}" dt="2021-10-06T16:26:09.693" v="1511" actId="1076"/>
          <ac:spMkLst>
            <pc:docMk/>
            <pc:sldMk cId="1820301028" sldId="262"/>
            <ac:spMk id="4" creationId="{99F3454B-14AE-4AAA-B5C8-7601F00E8A09}"/>
          </ac:spMkLst>
        </pc:spChg>
        <pc:spChg chg="add mod">
          <ac:chgData name="thi quynh le" userId="d692d015baa995cc" providerId="LiveId" clId="{CCF673C2-39CD-4D1E-8D43-C1925EEDB7D4}" dt="2021-10-06T16:26:23.064" v="1515" actId="1076"/>
          <ac:spMkLst>
            <pc:docMk/>
            <pc:sldMk cId="1820301028" sldId="262"/>
            <ac:spMk id="5" creationId="{E8B2E70F-D6E3-4DB7-8FC2-10B393F20347}"/>
          </ac:spMkLst>
        </pc:spChg>
        <pc:spChg chg="add mod">
          <ac:chgData name="thi quynh le" userId="d692d015baa995cc" providerId="LiveId" clId="{CCF673C2-39CD-4D1E-8D43-C1925EEDB7D4}" dt="2021-10-06T16:27:51.950" v="1517" actId="14100"/>
          <ac:spMkLst>
            <pc:docMk/>
            <pc:sldMk cId="1820301028" sldId="262"/>
            <ac:spMk id="6" creationId="{E3729BE0-F014-411D-9BB0-8D099F3B938B}"/>
          </ac:spMkLst>
        </pc:spChg>
        <pc:spChg chg="add mod">
          <ac:chgData name="thi quynh le" userId="d692d015baa995cc" providerId="LiveId" clId="{CCF673C2-39CD-4D1E-8D43-C1925EEDB7D4}" dt="2021-10-06T16:27:54.929" v="1518" actId="1076"/>
          <ac:spMkLst>
            <pc:docMk/>
            <pc:sldMk cId="1820301028" sldId="262"/>
            <ac:spMk id="7" creationId="{0DF69839-BB2E-4C92-80F8-D1658AA2A8E7}"/>
          </ac:spMkLst>
        </pc:spChg>
        <pc:spChg chg="add mod">
          <ac:chgData name="thi quynh le" userId="d692d015baa995cc" providerId="LiveId" clId="{CCF673C2-39CD-4D1E-8D43-C1925EEDB7D4}" dt="2021-10-06T16:28:00.147" v="1521" actId="1076"/>
          <ac:spMkLst>
            <pc:docMk/>
            <pc:sldMk cId="1820301028" sldId="262"/>
            <ac:spMk id="8" creationId="{84EDF830-DAA9-47D2-BF69-D05B1735C2F1}"/>
          </ac:spMkLst>
        </pc:spChg>
        <pc:spChg chg="add mod">
          <ac:chgData name="thi quynh le" userId="d692d015baa995cc" providerId="LiveId" clId="{CCF673C2-39CD-4D1E-8D43-C1925EEDB7D4}" dt="2021-10-06T16:28:39.845" v="1530" actId="1076"/>
          <ac:spMkLst>
            <pc:docMk/>
            <pc:sldMk cId="1820301028" sldId="262"/>
            <ac:spMk id="9" creationId="{F6E4B343-44E5-4E33-AEB5-D090F29CC9A0}"/>
          </ac:spMkLst>
        </pc:spChg>
        <pc:spChg chg="add mod">
          <ac:chgData name="thi quynh le" userId="d692d015baa995cc" providerId="LiveId" clId="{CCF673C2-39CD-4D1E-8D43-C1925EEDB7D4}" dt="2021-10-06T16:30:58.110" v="1550" actId="14100"/>
          <ac:spMkLst>
            <pc:docMk/>
            <pc:sldMk cId="1820301028" sldId="262"/>
            <ac:spMk id="10" creationId="{88223CEA-3050-4BAA-A070-B16EFFFA42BF}"/>
          </ac:spMkLst>
        </pc:spChg>
        <pc:spChg chg="add mod">
          <ac:chgData name="thi quynh le" userId="d692d015baa995cc" providerId="LiveId" clId="{CCF673C2-39CD-4D1E-8D43-C1925EEDB7D4}" dt="2021-10-06T16:48:45.930" v="1977" actId="14100"/>
          <ac:spMkLst>
            <pc:docMk/>
            <pc:sldMk cId="1820301028" sldId="262"/>
            <ac:spMk id="11" creationId="{5A41D09E-155A-4717-9B15-D85C4C0C828A}"/>
          </ac:spMkLst>
        </pc:spChg>
        <pc:spChg chg="add mod">
          <ac:chgData name="thi quynh le" userId="d692d015baa995cc" providerId="LiveId" clId="{CCF673C2-39CD-4D1E-8D43-C1925EEDB7D4}" dt="2021-10-06T16:36:23.860" v="1751" actId="1076"/>
          <ac:spMkLst>
            <pc:docMk/>
            <pc:sldMk cId="1820301028" sldId="262"/>
            <ac:spMk id="12" creationId="{36377D5F-2266-487C-A944-353353BFCDC1}"/>
          </ac:spMkLst>
        </pc:spChg>
        <pc:spChg chg="add del">
          <ac:chgData name="thi quynh le" userId="d692d015baa995cc" providerId="LiveId" clId="{CCF673C2-39CD-4D1E-8D43-C1925EEDB7D4}" dt="2021-10-06T16:38:09.394" v="1753" actId="478"/>
          <ac:spMkLst>
            <pc:docMk/>
            <pc:sldMk cId="1820301028" sldId="262"/>
            <ac:spMk id="13" creationId="{969CE0C3-142A-426A-AF5C-13593D098F3A}"/>
          </ac:spMkLst>
        </pc:spChg>
        <pc:spChg chg="add mod">
          <ac:chgData name="thi quynh le" userId="d692d015baa995cc" providerId="LiveId" clId="{CCF673C2-39CD-4D1E-8D43-C1925EEDB7D4}" dt="2021-10-06T16:38:39.835" v="1807" actId="1076"/>
          <ac:spMkLst>
            <pc:docMk/>
            <pc:sldMk cId="1820301028" sldId="262"/>
            <ac:spMk id="14" creationId="{BC367D1B-A747-481E-B022-56F722538071}"/>
          </ac:spMkLst>
        </pc:spChg>
        <pc:spChg chg="add mod">
          <ac:chgData name="thi quynh le" userId="d692d015baa995cc" providerId="LiveId" clId="{CCF673C2-39CD-4D1E-8D43-C1925EEDB7D4}" dt="2021-10-06T16:43:50.450" v="1879" actId="14100"/>
          <ac:spMkLst>
            <pc:docMk/>
            <pc:sldMk cId="1820301028" sldId="262"/>
            <ac:spMk id="15" creationId="{37A49FA6-55E5-4905-AA1C-8AF3F1FFC893}"/>
          </ac:spMkLst>
        </pc:spChg>
        <pc:spChg chg="add mod">
          <ac:chgData name="thi quynh le" userId="d692d015baa995cc" providerId="LiveId" clId="{CCF673C2-39CD-4D1E-8D43-C1925EEDB7D4}" dt="2021-10-06T16:40:31.776" v="1846"/>
          <ac:spMkLst>
            <pc:docMk/>
            <pc:sldMk cId="1820301028" sldId="262"/>
            <ac:spMk id="16" creationId="{611F6A1E-CC83-46DE-A632-5A8B24DED18D}"/>
          </ac:spMkLst>
        </pc:spChg>
        <pc:spChg chg="add mod">
          <ac:chgData name="thi quynh le" userId="d692d015baa995cc" providerId="LiveId" clId="{CCF673C2-39CD-4D1E-8D43-C1925EEDB7D4}" dt="2021-10-06T16:45:41.095" v="1914" actId="207"/>
          <ac:spMkLst>
            <pc:docMk/>
            <pc:sldMk cId="1820301028" sldId="262"/>
            <ac:spMk id="17" creationId="{95704F81-AD16-48AC-9A2B-5A0ADE4538C0}"/>
          </ac:spMkLst>
        </pc:spChg>
        <pc:spChg chg="add mod">
          <ac:chgData name="thi quynh le" userId="d692d015baa995cc" providerId="LiveId" clId="{CCF673C2-39CD-4D1E-8D43-C1925EEDB7D4}" dt="2021-10-06T16:46:01.218" v="1960" actId="207"/>
          <ac:spMkLst>
            <pc:docMk/>
            <pc:sldMk cId="1820301028" sldId="262"/>
            <ac:spMk id="18" creationId="{EE6FA02F-7686-4157-8684-62E3A378A390}"/>
          </ac:spMkLst>
        </pc:spChg>
        <pc:spChg chg="add mod">
          <ac:chgData name="thi quynh le" userId="d692d015baa995cc" providerId="LiveId" clId="{CCF673C2-39CD-4D1E-8D43-C1925EEDB7D4}" dt="2021-10-06T16:48:31.216" v="1976" actId="1076"/>
          <ac:spMkLst>
            <pc:docMk/>
            <pc:sldMk cId="1820301028" sldId="262"/>
            <ac:spMk id="19" creationId="{CFB25603-41A6-4C8B-BAC3-8AAD21B872F6}"/>
          </ac:spMkLst>
        </pc:spChg>
      </pc:sldChg>
      <pc:sldChg chg="addSp delSp modSp new del mod">
        <pc:chgData name="thi quynh le" userId="d692d015baa995cc" providerId="LiveId" clId="{CCF673C2-39CD-4D1E-8D43-C1925EEDB7D4}" dt="2021-10-06T17:36:31.731" v="2336" actId="2696"/>
        <pc:sldMkLst>
          <pc:docMk/>
          <pc:sldMk cId="2988955902" sldId="263"/>
        </pc:sldMkLst>
        <pc:spChg chg="del">
          <ac:chgData name="thi quynh le" userId="d692d015baa995cc" providerId="LiveId" clId="{CCF673C2-39CD-4D1E-8D43-C1925EEDB7D4}" dt="2021-10-06T16:44:32.015" v="1885" actId="478"/>
          <ac:spMkLst>
            <pc:docMk/>
            <pc:sldMk cId="2988955902" sldId="263"/>
            <ac:spMk id="2" creationId="{2834684E-BDD9-4DA7-8402-B0480BB0FB8D}"/>
          </ac:spMkLst>
        </pc:spChg>
        <pc:spChg chg="del">
          <ac:chgData name="thi quynh le" userId="d692d015baa995cc" providerId="LiveId" clId="{CCF673C2-39CD-4D1E-8D43-C1925EEDB7D4}" dt="2021-10-06T16:44:33.937" v="1886" actId="478"/>
          <ac:spMkLst>
            <pc:docMk/>
            <pc:sldMk cId="2988955902" sldId="263"/>
            <ac:spMk id="3" creationId="{ED6705C5-2473-4DD4-99D4-89775EB4D344}"/>
          </ac:spMkLst>
        </pc:spChg>
        <pc:spChg chg="add del mod">
          <ac:chgData name="thi quynh le" userId="d692d015baa995cc" providerId="LiveId" clId="{CCF673C2-39CD-4D1E-8D43-C1925EEDB7D4}" dt="2021-10-06T17:22:20.108" v="2165" actId="478"/>
          <ac:spMkLst>
            <pc:docMk/>
            <pc:sldMk cId="2988955902" sldId="263"/>
            <ac:spMk id="4" creationId="{CDB40F0C-8743-41E6-A7C0-C26E1B2F2C8C}"/>
          </ac:spMkLst>
        </pc:spChg>
        <pc:spChg chg="add mod">
          <ac:chgData name="thi quynh le" userId="d692d015baa995cc" providerId="LiveId" clId="{CCF673C2-39CD-4D1E-8D43-C1925EEDB7D4}" dt="2021-10-06T17:25:36.863" v="2216" actId="1076"/>
          <ac:spMkLst>
            <pc:docMk/>
            <pc:sldMk cId="2988955902" sldId="263"/>
            <ac:spMk id="5" creationId="{9A14BD1F-FF4A-4BE0-8518-63DFC5E6DDDB}"/>
          </ac:spMkLst>
        </pc:spChg>
        <pc:spChg chg="add mod">
          <ac:chgData name="thi quynh le" userId="d692d015baa995cc" providerId="LiveId" clId="{CCF673C2-39CD-4D1E-8D43-C1925EEDB7D4}" dt="2021-10-06T17:23:48.896" v="2190" actId="1076"/>
          <ac:spMkLst>
            <pc:docMk/>
            <pc:sldMk cId="2988955902" sldId="263"/>
            <ac:spMk id="6" creationId="{BEA7B997-144A-4172-85AD-AD7274222A03}"/>
          </ac:spMkLst>
        </pc:spChg>
        <pc:spChg chg="add mod">
          <ac:chgData name="thi quynh le" userId="d692d015baa995cc" providerId="LiveId" clId="{CCF673C2-39CD-4D1E-8D43-C1925EEDB7D4}" dt="2021-10-06T17:25:36.863" v="2216" actId="1076"/>
          <ac:spMkLst>
            <pc:docMk/>
            <pc:sldMk cId="2988955902" sldId="263"/>
            <ac:spMk id="7" creationId="{54D9425E-28E7-43A9-9AF5-184479B2741C}"/>
          </ac:spMkLst>
        </pc:spChg>
        <pc:spChg chg="add mod">
          <ac:chgData name="thi quynh le" userId="d692d015baa995cc" providerId="LiveId" clId="{CCF673C2-39CD-4D1E-8D43-C1925EEDB7D4}" dt="2021-10-06T17:25:36.863" v="2216" actId="1076"/>
          <ac:spMkLst>
            <pc:docMk/>
            <pc:sldMk cId="2988955902" sldId="263"/>
            <ac:spMk id="8" creationId="{7DF23805-4183-4DE9-94FD-BFCFCECAC47E}"/>
          </ac:spMkLst>
        </pc:spChg>
        <pc:spChg chg="add mod">
          <ac:chgData name="thi quynh le" userId="d692d015baa995cc" providerId="LiveId" clId="{CCF673C2-39CD-4D1E-8D43-C1925EEDB7D4}" dt="2021-10-06T17:25:36.863" v="2216" actId="1076"/>
          <ac:spMkLst>
            <pc:docMk/>
            <pc:sldMk cId="2988955902" sldId="263"/>
            <ac:spMk id="9" creationId="{13EF8AF0-0BC8-47A7-8387-715BB9D67B17}"/>
          </ac:spMkLst>
        </pc:spChg>
        <pc:spChg chg="add mod">
          <ac:chgData name="thi quynh le" userId="d692d015baa995cc" providerId="LiveId" clId="{CCF673C2-39CD-4D1E-8D43-C1925EEDB7D4}" dt="2021-10-06T17:25:36.863" v="2216" actId="1076"/>
          <ac:spMkLst>
            <pc:docMk/>
            <pc:sldMk cId="2988955902" sldId="263"/>
            <ac:spMk id="10" creationId="{296947F6-E00B-4EAD-91C8-09777620A5CF}"/>
          </ac:spMkLst>
        </pc:spChg>
        <pc:spChg chg="add mod">
          <ac:chgData name="thi quynh le" userId="d692d015baa995cc" providerId="LiveId" clId="{CCF673C2-39CD-4D1E-8D43-C1925EEDB7D4}" dt="2021-10-06T17:25:36.863" v="2216" actId="1076"/>
          <ac:spMkLst>
            <pc:docMk/>
            <pc:sldMk cId="2988955902" sldId="263"/>
            <ac:spMk id="11" creationId="{16FE4767-D3AD-4B66-BA36-15B90B96E409}"/>
          </ac:spMkLst>
        </pc:spChg>
        <pc:spChg chg="add mod">
          <ac:chgData name="thi quynh le" userId="d692d015baa995cc" providerId="LiveId" clId="{CCF673C2-39CD-4D1E-8D43-C1925EEDB7D4}" dt="2021-10-06T17:25:36.863" v="2216" actId="1076"/>
          <ac:spMkLst>
            <pc:docMk/>
            <pc:sldMk cId="2988955902" sldId="263"/>
            <ac:spMk id="12" creationId="{F4E4760A-A71D-4DB2-9FFF-2DF618CC9B8E}"/>
          </ac:spMkLst>
        </pc:spChg>
        <pc:spChg chg="add mod">
          <ac:chgData name="thi quynh le" userId="d692d015baa995cc" providerId="LiveId" clId="{CCF673C2-39CD-4D1E-8D43-C1925EEDB7D4}" dt="2021-10-06T17:26:28.042" v="2225" actId="14100"/>
          <ac:spMkLst>
            <pc:docMk/>
            <pc:sldMk cId="2988955902" sldId="263"/>
            <ac:spMk id="13" creationId="{459B4FB5-7744-4A75-BB73-7BC688F9F746}"/>
          </ac:spMkLst>
        </pc:spChg>
        <pc:spChg chg="add mod">
          <ac:chgData name="thi quynh le" userId="d692d015baa995cc" providerId="LiveId" clId="{CCF673C2-39CD-4D1E-8D43-C1925EEDB7D4}" dt="2021-10-06T17:26:38.591" v="2227"/>
          <ac:spMkLst>
            <pc:docMk/>
            <pc:sldMk cId="2988955902" sldId="263"/>
            <ac:spMk id="14" creationId="{DF426567-6039-42BE-B14B-694655821459}"/>
          </ac:spMkLst>
        </pc:spChg>
        <pc:spChg chg="add mod">
          <ac:chgData name="thi quynh le" userId="d692d015baa995cc" providerId="LiveId" clId="{CCF673C2-39CD-4D1E-8D43-C1925EEDB7D4}" dt="2021-10-06T17:26:50.513" v="2230" actId="1076"/>
          <ac:spMkLst>
            <pc:docMk/>
            <pc:sldMk cId="2988955902" sldId="263"/>
            <ac:spMk id="15" creationId="{8A1AB92C-7DDA-4509-8741-8FB49EE5676A}"/>
          </ac:spMkLst>
        </pc:spChg>
      </pc:sldChg>
      <pc:sldChg chg="addSp delSp modSp new mod modTransition modAnim">
        <pc:chgData name="thi quynh le" userId="d692d015baa995cc" providerId="LiveId" clId="{CCF673C2-39CD-4D1E-8D43-C1925EEDB7D4}" dt="2021-10-09T19:39:59.355" v="4153"/>
        <pc:sldMkLst>
          <pc:docMk/>
          <pc:sldMk cId="1028488393" sldId="264"/>
        </pc:sldMkLst>
        <pc:spChg chg="del">
          <ac:chgData name="thi quynh le" userId="d692d015baa995cc" providerId="LiveId" clId="{CCF673C2-39CD-4D1E-8D43-C1925EEDB7D4}" dt="2021-10-06T17:28:45.293" v="2232" actId="478"/>
          <ac:spMkLst>
            <pc:docMk/>
            <pc:sldMk cId="1028488393" sldId="264"/>
            <ac:spMk id="2" creationId="{7A5C518F-F357-4221-AADF-AD70D4BF8483}"/>
          </ac:spMkLst>
        </pc:spChg>
        <pc:spChg chg="del">
          <ac:chgData name="thi quynh le" userId="d692d015baa995cc" providerId="LiveId" clId="{CCF673C2-39CD-4D1E-8D43-C1925EEDB7D4}" dt="2021-10-06T17:28:47.253" v="2233" actId="478"/>
          <ac:spMkLst>
            <pc:docMk/>
            <pc:sldMk cId="1028488393" sldId="264"/>
            <ac:spMk id="3" creationId="{EB8CFDD3-F8E6-4982-B229-82142A67FF53}"/>
          </ac:spMkLst>
        </pc:spChg>
        <pc:spChg chg="add mod">
          <ac:chgData name="thi quynh le" userId="d692d015baa995cc" providerId="LiveId" clId="{CCF673C2-39CD-4D1E-8D43-C1925EEDB7D4}" dt="2021-10-06T17:35:28.172" v="2335" actId="1076"/>
          <ac:spMkLst>
            <pc:docMk/>
            <pc:sldMk cId="1028488393" sldId="264"/>
            <ac:spMk id="4" creationId="{BE789D3C-7D75-4108-AE62-4B43855F2A06}"/>
          </ac:spMkLst>
        </pc:spChg>
        <pc:spChg chg="add mod">
          <ac:chgData name="thi quynh le" userId="d692d015baa995cc" providerId="LiveId" clId="{CCF673C2-39CD-4D1E-8D43-C1925EEDB7D4}" dt="2021-10-06T17:35:24.076" v="2334" actId="1076"/>
          <ac:spMkLst>
            <pc:docMk/>
            <pc:sldMk cId="1028488393" sldId="264"/>
            <ac:spMk id="5" creationId="{59BF7641-A02B-4048-BF33-CF3471799FAB}"/>
          </ac:spMkLst>
        </pc:spChg>
        <pc:spChg chg="add mod">
          <ac:chgData name="thi quynh le" userId="d692d015baa995cc" providerId="LiveId" clId="{CCF673C2-39CD-4D1E-8D43-C1925EEDB7D4}" dt="2021-10-07T16:37:42.495" v="2542" actId="1076"/>
          <ac:spMkLst>
            <pc:docMk/>
            <pc:sldMk cId="1028488393" sldId="264"/>
            <ac:spMk id="6" creationId="{E991C616-62F6-44FB-A3EF-4AD5560528FF}"/>
          </ac:spMkLst>
        </pc:spChg>
        <pc:spChg chg="add mod">
          <ac:chgData name="thi quynh le" userId="d692d015baa995cc" providerId="LiveId" clId="{CCF673C2-39CD-4D1E-8D43-C1925EEDB7D4}" dt="2021-10-07T16:41:00.052" v="2544" actId="20577"/>
          <ac:spMkLst>
            <pc:docMk/>
            <pc:sldMk cId="1028488393" sldId="264"/>
            <ac:spMk id="7" creationId="{9E548198-BC83-447E-BE9E-4ABB28DFC9E4}"/>
          </ac:spMkLst>
        </pc:spChg>
        <pc:spChg chg="add del mod">
          <ac:chgData name="thi quynh le" userId="d692d015baa995cc" providerId="LiveId" clId="{CCF673C2-39CD-4D1E-8D43-C1925EEDB7D4}" dt="2021-10-06T17:31:24.600" v="2276" actId="478"/>
          <ac:spMkLst>
            <pc:docMk/>
            <pc:sldMk cId="1028488393" sldId="264"/>
            <ac:spMk id="8" creationId="{FA4B6DFB-186C-46F8-8A63-685C4137E33C}"/>
          </ac:spMkLst>
        </pc:spChg>
        <pc:spChg chg="add mod">
          <ac:chgData name="thi quynh le" userId="d692d015baa995cc" providerId="LiveId" clId="{CCF673C2-39CD-4D1E-8D43-C1925EEDB7D4}" dt="2021-10-06T17:35:08.260" v="2330" actId="1076"/>
          <ac:spMkLst>
            <pc:docMk/>
            <pc:sldMk cId="1028488393" sldId="264"/>
            <ac:spMk id="9" creationId="{FC511933-65C5-4227-AAA3-A4297E8C59B3}"/>
          </ac:spMkLst>
        </pc:spChg>
        <pc:spChg chg="add mod">
          <ac:chgData name="thi quynh le" userId="d692d015baa995cc" providerId="LiveId" clId="{CCF673C2-39CD-4D1E-8D43-C1925EEDB7D4}" dt="2021-10-06T17:41:00.287" v="2440" actId="1076"/>
          <ac:spMkLst>
            <pc:docMk/>
            <pc:sldMk cId="1028488393" sldId="264"/>
            <ac:spMk id="10" creationId="{838D589C-F513-4612-9590-B50C2DC0ACCE}"/>
          </ac:spMkLst>
        </pc:spChg>
        <pc:spChg chg="add del mod">
          <ac:chgData name="thi quynh le" userId="d692d015baa995cc" providerId="LiveId" clId="{CCF673C2-39CD-4D1E-8D43-C1925EEDB7D4}" dt="2021-10-06T17:32:23.597" v="2291" actId="478"/>
          <ac:spMkLst>
            <pc:docMk/>
            <pc:sldMk cId="1028488393" sldId="264"/>
            <ac:spMk id="11" creationId="{9443E091-2358-4AD8-BA08-93AA09F0F78B}"/>
          </ac:spMkLst>
        </pc:spChg>
        <pc:spChg chg="add del mod">
          <ac:chgData name="thi quynh le" userId="d692d015baa995cc" providerId="LiveId" clId="{CCF673C2-39CD-4D1E-8D43-C1925EEDB7D4}" dt="2021-10-06T17:32:26.826" v="2293" actId="478"/>
          <ac:spMkLst>
            <pc:docMk/>
            <pc:sldMk cId="1028488393" sldId="264"/>
            <ac:spMk id="12" creationId="{14BA2B4E-7246-42BC-84E1-75B534FFBBB7}"/>
          </ac:spMkLst>
        </pc:spChg>
        <pc:spChg chg="add del mod">
          <ac:chgData name="thi quynh le" userId="d692d015baa995cc" providerId="LiveId" clId="{CCF673C2-39CD-4D1E-8D43-C1925EEDB7D4}" dt="2021-10-06T17:32:25.324" v="2292" actId="478"/>
          <ac:spMkLst>
            <pc:docMk/>
            <pc:sldMk cId="1028488393" sldId="264"/>
            <ac:spMk id="13" creationId="{B455E5E0-0BB9-4C94-A2AA-217F99DE2D86}"/>
          </ac:spMkLst>
        </pc:spChg>
        <pc:spChg chg="add mod">
          <ac:chgData name="thi quynh le" userId="d692d015baa995cc" providerId="LiveId" clId="{CCF673C2-39CD-4D1E-8D43-C1925EEDB7D4}" dt="2021-10-06T17:34:28.171" v="2319" actId="1076"/>
          <ac:spMkLst>
            <pc:docMk/>
            <pc:sldMk cId="1028488393" sldId="264"/>
            <ac:spMk id="14" creationId="{6B5D905C-7A83-4E89-B69F-836F66257687}"/>
          </ac:spMkLst>
        </pc:spChg>
        <pc:spChg chg="add mod">
          <ac:chgData name="thi quynh le" userId="d692d015baa995cc" providerId="LiveId" clId="{CCF673C2-39CD-4D1E-8D43-C1925EEDB7D4}" dt="2021-10-06T17:34:32.131" v="2320" actId="1076"/>
          <ac:spMkLst>
            <pc:docMk/>
            <pc:sldMk cId="1028488393" sldId="264"/>
            <ac:spMk id="15" creationId="{3AC5FF9C-5590-4D89-A966-C4A830731CFE}"/>
          </ac:spMkLst>
        </pc:spChg>
        <pc:spChg chg="add mod">
          <ac:chgData name="thi quynh le" userId="d692d015baa995cc" providerId="LiveId" clId="{CCF673C2-39CD-4D1E-8D43-C1925EEDB7D4}" dt="2021-10-06T17:34:34.450" v="2321" actId="1076"/>
          <ac:spMkLst>
            <pc:docMk/>
            <pc:sldMk cId="1028488393" sldId="264"/>
            <ac:spMk id="16" creationId="{B4B10966-9FE7-48F3-921E-D5071C3A0535}"/>
          </ac:spMkLst>
        </pc:spChg>
        <pc:spChg chg="add del mod">
          <ac:chgData name="thi quynh le" userId="d692d015baa995cc" providerId="LiveId" clId="{CCF673C2-39CD-4D1E-8D43-C1925EEDB7D4}" dt="2021-10-06T17:33:23.410" v="2310" actId="478"/>
          <ac:spMkLst>
            <pc:docMk/>
            <pc:sldMk cId="1028488393" sldId="264"/>
            <ac:spMk id="17" creationId="{70EB050F-C430-434D-AAF8-1995A0268A90}"/>
          </ac:spMkLst>
        </pc:spChg>
        <pc:spChg chg="add del mod">
          <ac:chgData name="thi quynh le" userId="d692d015baa995cc" providerId="LiveId" clId="{CCF673C2-39CD-4D1E-8D43-C1925EEDB7D4}" dt="2021-10-06T17:33:24.932" v="2311" actId="478"/>
          <ac:spMkLst>
            <pc:docMk/>
            <pc:sldMk cId="1028488393" sldId="264"/>
            <ac:spMk id="18" creationId="{8B967017-FC5D-484A-A3B3-33FA335ABCD5}"/>
          </ac:spMkLst>
        </pc:spChg>
        <pc:spChg chg="add mod">
          <ac:chgData name="thi quynh le" userId="d692d015baa995cc" providerId="LiveId" clId="{CCF673C2-39CD-4D1E-8D43-C1925EEDB7D4}" dt="2021-10-06T17:34:37.435" v="2322" actId="1076"/>
          <ac:spMkLst>
            <pc:docMk/>
            <pc:sldMk cId="1028488393" sldId="264"/>
            <ac:spMk id="19" creationId="{45F13E3E-D94A-4CAF-9CBC-4C9E22702296}"/>
          </ac:spMkLst>
        </pc:spChg>
        <pc:spChg chg="add mod">
          <ac:chgData name="thi quynh le" userId="d692d015baa995cc" providerId="LiveId" clId="{CCF673C2-39CD-4D1E-8D43-C1925EEDB7D4}" dt="2021-10-06T17:34:58.103" v="2326" actId="1076"/>
          <ac:spMkLst>
            <pc:docMk/>
            <pc:sldMk cId="1028488393" sldId="264"/>
            <ac:spMk id="20" creationId="{336F7720-5C95-4F7D-82D6-76EFED88041D}"/>
          </ac:spMkLst>
        </pc:spChg>
        <pc:spChg chg="add mod">
          <ac:chgData name="thi quynh le" userId="d692d015baa995cc" providerId="LiveId" clId="{CCF673C2-39CD-4D1E-8D43-C1925EEDB7D4}" dt="2021-10-06T17:35:01.477" v="2327" actId="1076"/>
          <ac:spMkLst>
            <pc:docMk/>
            <pc:sldMk cId="1028488393" sldId="264"/>
            <ac:spMk id="21" creationId="{44791EBB-FACA-4326-9F5C-DAB1D558247F}"/>
          </ac:spMkLst>
        </pc:spChg>
        <pc:spChg chg="add del mod">
          <ac:chgData name="thi quynh le" userId="d692d015baa995cc" providerId="LiveId" clId="{CCF673C2-39CD-4D1E-8D43-C1925EEDB7D4}" dt="2021-10-06T17:41:11.495" v="2442" actId="478"/>
          <ac:spMkLst>
            <pc:docMk/>
            <pc:sldMk cId="1028488393" sldId="264"/>
            <ac:spMk id="22" creationId="{9C999FA0-160B-44C2-B125-A8DFC5116893}"/>
          </ac:spMkLst>
        </pc:spChg>
        <pc:spChg chg="add mod">
          <ac:chgData name="thi quynh le" userId="d692d015baa995cc" providerId="LiveId" clId="{CCF673C2-39CD-4D1E-8D43-C1925EEDB7D4}" dt="2021-10-06T17:41:05.833" v="2441" actId="1076"/>
          <ac:spMkLst>
            <pc:docMk/>
            <pc:sldMk cId="1028488393" sldId="264"/>
            <ac:spMk id="23" creationId="{0C27FE3B-6D98-488F-8005-B9CF3157884D}"/>
          </ac:spMkLst>
        </pc:spChg>
        <pc:spChg chg="add mod">
          <ac:chgData name="thi quynh le" userId="d692d015baa995cc" providerId="LiveId" clId="{CCF673C2-39CD-4D1E-8D43-C1925EEDB7D4}" dt="2021-10-06T17:39:35.898" v="2352"/>
          <ac:spMkLst>
            <pc:docMk/>
            <pc:sldMk cId="1028488393" sldId="264"/>
            <ac:spMk id="24" creationId="{273DBCDA-8E32-4B5D-9039-C854ABFED188}"/>
          </ac:spMkLst>
        </pc:spChg>
        <pc:spChg chg="add mod">
          <ac:chgData name="thi quynh le" userId="d692d015baa995cc" providerId="LiveId" clId="{CCF673C2-39CD-4D1E-8D43-C1925EEDB7D4}" dt="2021-10-06T17:39:42.099" v="2360"/>
          <ac:spMkLst>
            <pc:docMk/>
            <pc:sldMk cId="1028488393" sldId="264"/>
            <ac:spMk id="25" creationId="{050941E5-54B2-4822-9E7B-C48A74899726}"/>
          </ac:spMkLst>
        </pc:spChg>
        <pc:spChg chg="add mod">
          <ac:chgData name="thi quynh le" userId="d692d015baa995cc" providerId="LiveId" clId="{CCF673C2-39CD-4D1E-8D43-C1925EEDB7D4}" dt="2021-10-06T17:39:54.513" v="2376" actId="1076"/>
          <ac:spMkLst>
            <pc:docMk/>
            <pc:sldMk cId="1028488393" sldId="264"/>
            <ac:spMk id="26" creationId="{2E314182-EE2B-4064-BF6B-ACA7B54A4438}"/>
          </ac:spMkLst>
        </pc:spChg>
        <pc:spChg chg="add mod">
          <ac:chgData name="thi quynh le" userId="d692d015baa995cc" providerId="LiveId" clId="{CCF673C2-39CD-4D1E-8D43-C1925EEDB7D4}" dt="2021-10-06T17:40:07.450" v="2386"/>
          <ac:spMkLst>
            <pc:docMk/>
            <pc:sldMk cId="1028488393" sldId="264"/>
            <ac:spMk id="27" creationId="{E65E52E1-7EE0-4843-BFD5-74D8830BF32D}"/>
          </ac:spMkLst>
        </pc:spChg>
        <pc:spChg chg="add mod">
          <ac:chgData name="thi quynh le" userId="d692d015baa995cc" providerId="LiveId" clId="{CCF673C2-39CD-4D1E-8D43-C1925EEDB7D4}" dt="2021-10-06T17:40:18.753" v="2394"/>
          <ac:spMkLst>
            <pc:docMk/>
            <pc:sldMk cId="1028488393" sldId="264"/>
            <ac:spMk id="28" creationId="{D9CD3B23-E220-4830-9920-A6D298BAF07C}"/>
          </ac:spMkLst>
        </pc:spChg>
        <pc:spChg chg="add mod">
          <ac:chgData name="thi quynh le" userId="d692d015baa995cc" providerId="LiveId" clId="{CCF673C2-39CD-4D1E-8D43-C1925EEDB7D4}" dt="2021-10-07T16:41:17.124" v="2550" actId="1076"/>
          <ac:spMkLst>
            <pc:docMk/>
            <pc:sldMk cId="1028488393" sldId="264"/>
            <ac:spMk id="29" creationId="{840F4251-058D-4278-8E3F-2FF63F1C67E5}"/>
          </ac:spMkLst>
        </pc:spChg>
      </pc:sldChg>
      <pc:sldChg chg="addSp delSp modSp new mod modTransition modAnim">
        <pc:chgData name="thi quynh le" userId="d692d015baa995cc" providerId="LiveId" clId="{CCF673C2-39CD-4D1E-8D43-C1925EEDB7D4}" dt="2021-10-09T19:40:04.052" v="4154"/>
        <pc:sldMkLst>
          <pc:docMk/>
          <pc:sldMk cId="3584267708" sldId="265"/>
        </pc:sldMkLst>
        <pc:spChg chg="del">
          <ac:chgData name="thi quynh le" userId="d692d015baa995cc" providerId="LiveId" clId="{CCF673C2-39CD-4D1E-8D43-C1925EEDB7D4}" dt="2021-10-07T16:51:30.739" v="2551" actId="478"/>
          <ac:spMkLst>
            <pc:docMk/>
            <pc:sldMk cId="3584267708" sldId="265"/>
            <ac:spMk id="2" creationId="{46DE4FCF-825A-496F-A934-450D17BFFAA5}"/>
          </ac:spMkLst>
        </pc:spChg>
        <pc:spChg chg="del">
          <ac:chgData name="thi quynh le" userId="d692d015baa995cc" providerId="LiveId" clId="{CCF673C2-39CD-4D1E-8D43-C1925EEDB7D4}" dt="2021-10-07T16:51:33.452" v="2552" actId="478"/>
          <ac:spMkLst>
            <pc:docMk/>
            <pc:sldMk cId="3584267708" sldId="265"/>
            <ac:spMk id="3" creationId="{17DE5182-F60A-4D9F-9B44-D8926C633BC2}"/>
          </ac:spMkLst>
        </pc:spChg>
        <pc:spChg chg="add mod">
          <ac:chgData name="thi quynh le" userId="d692d015baa995cc" providerId="LiveId" clId="{CCF673C2-39CD-4D1E-8D43-C1925EEDB7D4}" dt="2021-10-07T16:57:00.653" v="2576" actId="122"/>
          <ac:spMkLst>
            <pc:docMk/>
            <pc:sldMk cId="3584267708" sldId="265"/>
            <ac:spMk id="6" creationId="{AE8C8574-EFC4-4779-A2F8-5DA84D85243F}"/>
          </ac:spMkLst>
        </pc:spChg>
        <pc:spChg chg="add mod">
          <ac:chgData name="thi quynh le" userId="d692d015baa995cc" providerId="LiveId" clId="{CCF673C2-39CD-4D1E-8D43-C1925EEDB7D4}" dt="2021-10-07T18:03:06.617" v="2614" actId="12"/>
          <ac:spMkLst>
            <pc:docMk/>
            <pc:sldMk cId="3584267708" sldId="265"/>
            <ac:spMk id="9" creationId="{6B307ECC-3067-49A0-9621-3F6D06BFDBDC}"/>
          </ac:spMkLst>
        </pc:spChg>
        <pc:spChg chg="add del mod">
          <ac:chgData name="thi quynh le" userId="d692d015baa995cc" providerId="LiveId" clId="{CCF673C2-39CD-4D1E-8D43-C1925EEDB7D4}" dt="2021-10-07T18:14:51.471" v="2842" actId="478"/>
          <ac:spMkLst>
            <pc:docMk/>
            <pc:sldMk cId="3584267708" sldId="265"/>
            <ac:spMk id="10" creationId="{23E52298-F595-4A2D-B6A0-7488923ED227}"/>
          </ac:spMkLst>
        </pc:spChg>
        <pc:spChg chg="add del mod">
          <ac:chgData name="thi quynh le" userId="d692d015baa995cc" providerId="LiveId" clId="{CCF673C2-39CD-4D1E-8D43-C1925EEDB7D4}" dt="2021-10-07T18:05:03.967" v="2647" actId="478"/>
          <ac:spMkLst>
            <pc:docMk/>
            <pc:sldMk cId="3584267708" sldId="265"/>
            <ac:spMk id="11" creationId="{B58BEB9C-23FD-4ABC-88A8-AD6BA2461526}"/>
          </ac:spMkLst>
        </pc:spChg>
        <pc:spChg chg="add mod">
          <ac:chgData name="thi quynh le" userId="d692d015baa995cc" providerId="LiveId" clId="{CCF673C2-39CD-4D1E-8D43-C1925EEDB7D4}" dt="2021-10-07T18:10:04.918" v="2706" actId="1076"/>
          <ac:spMkLst>
            <pc:docMk/>
            <pc:sldMk cId="3584267708" sldId="265"/>
            <ac:spMk id="12" creationId="{4038B4D2-33D4-4361-9DDF-7290AC46CD5E}"/>
          </ac:spMkLst>
        </pc:spChg>
        <pc:spChg chg="add del mod">
          <ac:chgData name="thi quynh le" userId="d692d015baa995cc" providerId="LiveId" clId="{CCF673C2-39CD-4D1E-8D43-C1925EEDB7D4}" dt="2021-10-07T18:07:19.655" v="2673"/>
          <ac:spMkLst>
            <pc:docMk/>
            <pc:sldMk cId="3584267708" sldId="265"/>
            <ac:spMk id="13" creationId="{1A3EEDF4-BE9F-40A3-84C1-FC69D6FC2093}"/>
          </ac:spMkLst>
        </pc:spChg>
        <pc:spChg chg="add mod">
          <ac:chgData name="thi quynh le" userId="d692d015baa995cc" providerId="LiveId" clId="{CCF673C2-39CD-4D1E-8D43-C1925EEDB7D4}" dt="2021-10-07T18:10:01.915" v="2705" actId="1076"/>
          <ac:spMkLst>
            <pc:docMk/>
            <pc:sldMk cId="3584267708" sldId="265"/>
            <ac:spMk id="14" creationId="{F2D712D4-7779-42B4-A821-9723E10ADD8D}"/>
          </ac:spMkLst>
        </pc:spChg>
        <pc:spChg chg="add mod">
          <ac:chgData name="thi quynh le" userId="d692d015baa995cc" providerId="LiveId" clId="{CCF673C2-39CD-4D1E-8D43-C1925EEDB7D4}" dt="2021-10-07T18:17:37.895" v="2868" actId="1076"/>
          <ac:spMkLst>
            <pc:docMk/>
            <pc:sldMk cId="3584267708" sldId="265"/>
            <ac:spMk id="15" creationId="{0B02D6DD-ACD6-4EF9-A7C0-4F67A155D7BF}"/>
          </ac:spMkLst>
        </pc:spChg>
        <pc:spChg chg="add mod">
          <ac:chgData name="thi quynh le" userId="d692d015baa995cc" providerId="LiveId" clId="{CCF673C2-39CD-4D1E-8D43-C1925EEDB7D4}" dt="2021-10-07T18:08:46.566" v="2696" actId="1076"/>
          <ac:spMkLst>
            <pc:docMk/>
            <pc:sldMk cId="3584267708" sldId="265"/>
            <ac:spMk id="16" creationId="{DA1BB313-007A-4347-A028-CCE6FC701C51}"/>
          </ac:spMkLst>
        </pc:spChg>
        <pc:spChg chg="add del mod">
          <ac:chgData name="thi quynh le" userId="d692d015baa995cc" providerId="LiveId" clId="{CCF673C2-39CD-4D1E-8D43-C1925EEDB7D4}" dt="2021-10-07T18:10:45.357" v="2712" actId="1076"/>
          <ac:spMkLst>
            <pc:docMk/>
            <pc:sldMk cId="3584267708" sldId="265"/>
            <ac:spMk id="17" creationId="{C4C4E3BD-AC8A-4B08-96C0-F92AE02D644C}"/>
          </ac:spMkLst>
        </pc:spChg>
        <pc:spChg chg="add mod">
          <ac:chgData name="thi quynh le" userId="d692d015baa995cc" providerId="LiveId" clId="{CCF673C2-39CD-4D1E-8D43-C1925EEDB7D4}" dt="2021-10-07T18:09:02.417" v="2699" actId="1076"/>
          <ac:spMkLst>
            <pc:docMk/>
            <pc:sldMk cId="3584267708" sldId="265"/>
            <ac:spMk id="18" creationId="{A9D1B461-755D-4446-85BE-7C743547261A}"/>
          </ac:spMkLst>
        </pc:spChg>
        <pc:spChg chg="add mod">
          <ac:chgData name="thi quynh le" userId="d692d015baa995cc" providerId="LiveId" clId="{CCF673C2-39CD-4D1E-8D43-C1925EEDB7D4}" dt="2021-10-07T18:13:50.315" v="2795" actId="1076"/>
          <ac:spMkLst>
            <pc:docMk/>
            <pc:sldMk cId="3584267708" sldId="265"/>
            <ac:spMk id="19" creationId="{538C945F-58EB-4301-AC6A-6B7B7A9EB682}"/>
          </ac:spMkLst>
        </pc:spChg>
        <pc:spChg chg="add mod">
          <ac:chgData name="thi quynh le" userId="d692d015baa995cc" providerId="LiveId" clId="{CCF673C2-39CD-4D1E-8D43-C1925EEDB7D4}" dt="2021-10-07T18:09:34.651" v="2703" actId="1076"/>
          <ac:spMkLst>
            <pc:docMk/>
            <pc:sldMk cId="3584267708" sldId="265"/>
            <ac:spMk id="20" creationId="{19C399D4-DB33-4716-BF37-59A115269C33}"/>
          </ac:spMkLst>
        </pc:spChg>
        <pc:spChg chg="add mod">
          <ac:chgData name="thi quynh le" userId="d692d015baa995cc" providerId="LiveId" clId="{CCF673C2-39CD-4D1E-8D43-C1925EEDB7D4}" dt="2021-10-07T18:12:35.794" v="2742" actId="1076"/>
          <ac:spMkLst>
            <pc:docMk/>
            <pc:sldMk cId="3584267708" sldId="265"/>
            <ac:spMk id="35" creationId="{C7DE2F40-7436-454D-B6F6-4C59D218264D}"/>
          </ac:spMkLst>
        </pc:spChg>
        <pc:spChg chg="add mod">
          <ac:chgData name="thi quynh le" userId="d692d015baa995cc" providerId="LiveId" clId="{CCF673C2-39CD-4D1E-8D43-C1925EEDB7D4}" dt="2021-10-07T18:12:56.343" v="2760" actId="1076"/>
          <ac:spMkLst>
            <pc:docMk/>
            <pc:sldMk cId="3584267708" sldId="265"/>
            <ac:spMk id="36" creationId="{982600B1-AEE6-48D7-96D3-7AD2F134D157}"/>
          </ac:spMkLst>
        </pc:spChg>
        <pc:spChg chg="add mod">
          <ac:chgData name="thi quynh le" userId="d692d015baa995cc" providerId="LiveId" clId="{CCF673C2-39CD-4D1E-8D43-C1925EEDB7D4}" dt="2021-10-07T18:13:12.291" v="2769" actId="1076"/>
          <ac:spMkLst>
            <pc:docMk/>
            <pc:sldMk cId="3584267708" sldId="265"/>
            <ac:spMk id="37" creationId="{70964355-0CFD-4CA5-9A99-7AEA3EAA4C3D}"/>
          </ac:spMkLst>
        </pc:spChg>
        <pc:spChg chg="add mod">
          <ac:chgData name="thi quynh le" userId="d692d015baa995cc" providerId="LiveId" clId="{CCF673C2-39CD-4D1E-8D43-C1925EEDB7D4}" dt="2021-10-07T18:13:33.974" v="2788" actId="1076"/>
          <ac:spMkLst>
            <pc:docMk/>
            <pc:sldMk cId="3584267708" sldId="265"/>
            <ac:spMk id="38" creationId="{3BF77EFA-5C39-4126-9C46-08FAA3DB4AAE}"/>
          </ac:spMkLst>
        </pc:spChg>
        <pc:spChg chg="add del mod">
          <ac:chgData name="thi quynh le" userId="d692d015baa995cc" providerId="LiveId" clId="{CCF673C2-39CD-4D1E-8D43-C1925EEDB7D4}" dt="2021-10-07T18:13:54.391" v="2798"/>
          <ac:spMkLst>
            <pc:docMk/>
            <pc:sldMk cId="3584267708" sldId="265"/>
            <ac:spMk id="39" creationId="{1D766733-702A-4765-BB82-4AE77BC1A4A1}"/>
          </ac:spMkLst>
        </pc:spChg>
        <pc:spChg chg="add mod">
          <ac:chgData name="thi quynh le" userId="d692d015baa995cc" providerId="LiveId" clId="{CCF673C2-39CD-4D1E-8D43-C1925EEDB7D4}" dt="2021-10-07T18:14:22.992" v="2816" actId="1076"/>
          <ac:spMkLst>
            <pc:docMk/>
            <pc:sldMk cId="3584267708" sldId="265"/>
            <ac:spMk id="40" creationId="{E54C7C1E-572B-44DB-AC40-F3EDD88561FD}"/>
          </ac:spMkLst>
        </pc:spChg>
        <pc:spChg chg="add mod">
          <ac:chgData name="thi quynh le" userId="d692d015baa995cc" providerId="LiveId" clId="{CCF673C2-39CD-4D1E-8D43-C1925EEDB7D4}" dt="2021-10-07T18:14:44.921" v="2841" actId="1076"/>
          <ac:spMkLst>
            <pc:docMk/>
            <pc:sldMk cId="3584267708" sldId="265"/>
            <ac:spMk id="41" creationId="{F1F3AD61-2CFB-45E7-BE9E-79344ED986ED}"/>
          </ac:spMkLst>
        </pc:spChg>
        <pc:picChg chg="add mod">
          <ac:chgData name="thi quynh le" userId="d692d015baa995cc" providerId="LiveId" clId="{CCF673C2-39CD-4D1E-8D43-C1925EEDB7D4}" dt="2021-10-07T18:14:57.964" v="2843" actId="1076"/>
          <ac:picMkLst>
            <pc:docMk/>
            <pc:sldMk cId="3584267708" sldId="265"/>
            <ac:picMk id="5" creationId="{9D7A13AC-1AC3-47C3-9081-4A1114E17D48}"/>
          </ac:picMkLst>
        </pc:picChg>
        <pc:picChg chg="add mod">
          <ac:chgData name="thi quynh le" userId="d692d015baa995cc" providerId="LiveId" clId="{CCF673C2-39CD-4D1E-8D43-C1925EEDB7D4}" dt="2021-10-07T18:16:26.208" v="2858" actId="1076"/>
          <ac:picMkLst>
            <pc:docMk/>
            <pc:sldMk cId="3584267708" sldId="265"/>
            <ac:picMk id="8" creationId="{C7F13884-198A-4AB7-AD10-E97C5C9FEFA3}"/>
          </ac:picMkLst>
        </pc:picChg>
        <pc:cxnChg chg="add del mod">
          <ac:chgData name="thi quynh le" userId="d692d015baa995cc" providerId="LiveId" clId="{CCF673C2-39CD-4D1E-8D43-C1925EEDB7D4}" dt="2021-10-07T18:20:04.956" v="2897" actId="478"/>
          <ac:cxnSpMkLst>
            <pc:docMk/>
            <pc:sldMk cId="3584267708" sldId="265"/>
            <ac:cxnSpMk id="22" creationId="{14C67D99-1FC9-4618-8A46-0CB0742AC010}"/>
          </ac:cxnSpMkLst>
        </pc:cxnChg>
        <pc:cxnChg chg="add mod">
          <ac:chgData name="thi quynh le" userId="d692d015baa995cc" providerId="LiveId" clId="{CCF673C2-39CD-4D1E-8D43-C1925EEDB7D4}" dt="2021-10-07T18:20:21.203" v="2899" actId="14100"/>
          <ac:cxnSpMkLst>
            <pc:docMk/>
            <pc:sldMk cId="3584267708" sldId="265"/>
            <ac:cxnSpMk id="25" creationId="{E72638E9-3950-435A-B19D-0E00A1C49F74}"/>
          </ac:cxnSpMkLst>
        </pc:cxnChg>
        <pc:cxnChg chg="add mod">
          <ac:chgData name="thi quynh le" userId="d692d015baa995cc" providerId="LiveId" clId="{CCF673C2-39CD-4D1E-8D43-C1925EEDB7D4}" dt="2021-10-07T18:17:37.895" v="2868" actId="1076"/>
          <ac:cxnSpMkLst>
            <pc:docMk/>
            <pc:sldMk cId="3584267708" sldId="265"/>
            <ac:cxnSpMk id="27" creationId="{AC051B0C-3C21-40B0-85DB-EB41EEB54500}"/>
          </ac:cxnSpMkLst>
        </pc:cxnChg>
        <pc:cxnChg chg="add">
          <ac:chgData name="thi quynh le" userId="d692d015baa995cc" providerId="LiveId" clId="{CCF673C2-39CD-4D1E-8D43-C1925EEDB7D4}" dt="2021-10-07T18:11:38.417" v="2720" actId="11529"/>
          <ac:cxnSpMkLst>
            <pc:docMk/>
            <pc:sldMk cId="3584267708" sldId="265"/>
            <ac:cxnSpMk id="29" creationId="{E9050878-3206-42FF-8D48-EF3B6B474E9E}"/>
          </ac:cxnSpMkLst>
        </pc:cxnChg>
        <pc:cxnChg chg="add mod">
          <ac:chgData name="thi quynh le" userId="d692d015baa995cc" providerId="LiveId" clId="{CCF673C2-39CD-4D1E-8D43-C1925EEDB7D4}" dt="2021-10-07T18:14:00.659" v="2800" actId="1076"/>
          <ac:cxnSpMkLst>
            <pc:docMk/>
            <pc:sldMk cId="3584267708" sldId="265"/>
            <ac:cxnSpMk id="31" creationId="{8C2E48FE-3064-4428-B514-61A70B13B689}"/>
          </ac:cxnSpMkLst>
        </pc:cxnChg>
        <pc:cxnChg chg="add mod">
          <ac:chgData name="thi quynh le" userId="d692d015baa995cc" providerId="LiveId" clId="{CCF673C2-39CD-4D1E-8D43-C1925EEDB7D4}" dt="2021-10-07T18:14:02.655" v="2801" actId="1076"/>
          <ac:cxnSpMkLst>
            <pc:docMk/>
            <pc:sldMk cId="3584267708" sldId="265"/>
            <ac:cxnSpMk id="34" creationId="{CF686CAE-EB1D-4A24-9A99-1DD470566349}"/>
          </ac:cxnSpMkLst>
        </pc:cxnChg>
      </pc:sldChg>
      <pc:sldChg chg="addSp delSp modSp new mod modTransition modAnim">
        <pc:chgData name="thi quynh le" userId="d692d015baa995cc" providerId="LiveId" clId="{CCF673C2-39CD-4D1E-8D43-C1925EEDB7D4}" dt="2021-10-09T19:40:13.892" v="4156"/>
        <pc:sldMkLst>
          <pc:docMk/>
          <pc:sldMk cId="1662086005" sldId="266"/>
        </pc:sldMkLst>
        <pc:spChg chg="del">
          <ac:chgData name="thi quynh le" userId="d692d015baa995cc" providerId="LiveId" clId="{CCF673C2-39CD-4D1E-8D43-C1925EEDB7D4}" dt="2021-10-07T18:22:11.609" v="2900" actId="478"/>
          <ac:spMkLst>
            <pc:docMk/>
            <pc:sldMk cId="1662086005" sldId="266"/>
            <ac:spMk id="2" creationId="{FB481491-D879-442B-B295-86E457A7FEA8}"/>
          </ac:spMkLst>
        </pc:spChg>
        <pc:spChg chg="del">
          <ac:chgData name="thi quynh le" userId="d692d015baa995cc" providerId="LiveId" clId="{CCF673C2-39CD-4D1E-8D43-C1925EEDB7D4}" dt="2021-10-07T18:22:14.037" v="2901" actId="478"/>
          <ac:spMkLst>
            <pc:docMk/>
            <pc:sldMk cId="1662086005" sldId="266"/>
            <ac:spMk id="3" creationId="{9707368D-D81F-482D-AECC-3EA337936787}"/>
          </ac:spMkLst>
        </pc:spChg>
        <pc:spChg chg="add del">
          <ac:chgData name="thi quynh le" userId="d692d015baa995cc" providerId="LiveId" clId="{CCF673C2-39CD-4D1E-8D43-C1925EEDB7D4}" dt="2021-10-07T17:32:49.038" v="2582" actId="22"/>
          <ac:spMkLst>
            <pc:docMk/>
            <pc:sldMk cId="1662086005" sldId="266"/>
            <ac:spMk id="5" creationId="{2567F813-362D-4004-A29A-06DAD4162A95}"/>
          </ac:spMkLst>
        </pc:spChg>
        <pc:spChg chg="add mod">
          <ac:chgData name="thi quynh le" userId="d692d015baa995cc" providerId="LiveId" clId="{CCF673C2-39CD-4D1E-8D43-C1925EEDB7D4}" dt="2021-10-07T18:26:39.226" v="2916"/>
          <ac:spMkLst>
            <pc:docMk/>
            <pc:sldMk cId="1662086005" sldId="266"/>
            <ac:spMk id="8" creationId="{BC90423A-C666-423E-B558-7B9EA0822BE7}"/>
          </ac:spMkLst>
        </pc:spChg>
        <pc:spChg chg="add mod">
          <ac:chgData name="thi quynh le" userId="d692d015baa995cc" providerId="LiveId" clId="{CCF673C2-39CD-4D1E-8D43-C1925EEDB7D4}" dt="2021-10-07T18:28:19.469" v="2936" actId="14100"/>
          <ac:spMkLst>
            <pc:docMk/>
            <pc:sldMk cId="1662086005" sldId="266"/>
            <ac:spMk id="9" creationId="{09EF047C-251B-40E3-A937-BAC5A731D90B}"/>
          </ac:spMkLst>
        </pc:spChg>
        <pc:spChg chg="add mod">
          <ac:chgData name="thi quynh le" userId="d692d015baa995cc" providerId="LiveId" clId="{CCF673C2-39CD-4D1E-8D43-C1925EEDB7D4}" dt="2021-10-07T18:28:31.005" v="2942" actId="207"/>
          <ac:spMkLst>
            <pc:docMk/>
            <pc:sldMk cId="1662086005" sldId="266"/>
            <ac:spMk id="10" creationId="{83E6E7FC-956E-49B3-BAE6-9AA390D68B66}"/>
          </ac:spMkLst>
        </pc:spChg>
        <pc:spChg chg="add mod">
          <ac:chgData name="thi quynh le" userId="d692d015baa995cc" providerId="LiveId" clId="{CCF673C2-39CD-4D1E-8D43-C1925EEDB7D4}" dt="2021-10-07T18:32:11.194" v="3009"/>
          <ac:spMkLst>
            <pc:docMk/>
            <pc:sldMk cId="1662086005" sldId="266"/>
            <ac:spMk id="11" creationId="{3C533D40-9AA6-4910-A453-8CBEE6FEA598}"/>
          </ac:spMkLst>
        </pc:spChg>
        <pc:picChg chg="add mod">
          <ac:chgData name="thi quynh le" userId="d692d015baa995cc" providerId="LiveId" clId="{CCF673C2-39CD-4D1E-8D43-C1925EEDB7D4}" dt="2021-10-07T18:25:30.503" v="2905" actId="1076"/>
          <ac:picMkLst>
            <pc:docMk/>
            <pc:sldMk cId="1662086005" sldId="266"/>
            <ac:picMk id="7" creationId="{9724C18C-BE20-4F47-8AE9-F8DD544F84C6}"/>
          </ac:picMkLst>
        </pc:picChg>
      </pc:sldChg>
      <pc:sldChg chg="add del">
        <pc:chgData name="thi quynh le" userId="d692d015baa995cc" providerId="LiveId" clId="{CCF673C2-39CD-4D1E-8D43-C1925EEDB7D4}" dt="2021-10-07T17:32:43.616" v="2579" actId="2696"/>
        <pc:sldMkLst>
          <pc:docMk/>
          <pc:sldMk cId="2604489910" sldId="266"/>
        </pc:sldMkLst>
      </pc:sldChg>
      <pc:sldChg chg="addSp delSp modSp new mod modTransition modAnim">
        <pc:chgData name="thi quynh le" userId="d692d015baa995cc" providerId="LiveId" clId="{CCF673C2-39CD-4D1E-8D43-C1925EEDB7D4}" dt="2021-10-09T19:40:16.789" v="4157"/>
        <pc:sldMkLst>
          <pc:docMk/>
          <pc:sldMk cId="495812165" sldId="267"/>
        </pc:sldMkLst>
        <pc:spChg chg="del">
          <ac:chgData name="thi quynh le" userId="d692d015baa995cc" providerId="LiveId" clId="{CCF673C2-39CD-4D1E-8D43-C1925EEDB7D4}" dt="2021-10-08T17:15:09.201" v="3018" actId="478"/>
          <ac:spMkLst>
            <pc:docMk/>
            <pc:sldMk cId="495812165" sldId="267"/>
            <ac:spMk id="2" creationId="{F96C1DF2-3684-4545-85AF-EF1A6DC310F7}"/>
          </ac:spMkLst>
        </pc:spChg>
        <pc:spChg chg="del">
          <ac:chgData name="thi quynh le" userId="d692d015baa995cc" providerId="LiveId" clId="{CCF673C2-39CD-4D1E-8D43-C1925EEDB7D4}" dt="2021-10-08T17:15:10.479" v="3019" actId="478"/>
          <ac:spMkLst>
            <pc:docMk/>
            <pc:sldMk cId="495812165" sldId="267"/>
            <ac:spMk id="3" creationId="{424D3C4B-742F-4724-A1CE-00F8B5DAB9B3}"/>
          </ac:spMkLst>
        </pc:spChg>
        <pc:spChg chg="add del">
          <ac:chgData name="thi quynh le" userId="d692d015baa995cc" providerId="LiveId" clId="{CCF673C2-39CD-4D1E-8D43-C1925EEDB7D4}" dt="2021-10-08T17:15:15.550" v="3021" actId="478"/>
          <ac:spMkLst>
            <pc:docMk/>
            <pc:sldMk cId="495812165" sldId="267"/>
            <ac:spMk id="4" creationId="{B4C8B9C7-FFAF-441C-BAC0-700C1CC00D40}"/>
          </ac:spMkLst>
        </pc:spChg>
        <pc:spChg chg="add mod">
          <ac:chgData name="thi quynh le" userId="d692d015baa995cc" providerId="LiveId" clId="{CCF673C2-39CD-4D1E-8D43-C1925EEDB7D4}" dt="2021-10-08T17:34:14.395" v="3101" actId="1076"/>
          <ac:spMkLst>
            <pc:docMk/>
            <pc:sldMk cId="495812165" sldId="267"/>
            <ac:spMk id="5" creationId="{5C229732-0D04-4196-9CBB-8D80A8A27E05}"/>
          </ac:spMkLst>
        </pc:spChg>
        <pc:spChg chg="add mod">
          <ac:chgData name="thi quynh le" userId="d692d015baa995cc" providerId="LiveId" clId="{CCF673C2-39CD-4D1E-8D43-C1925EEDB7D4}" dt="2021-10-08T17:16:38.096" v="3041" actId="1076"/>
          <ac:spMkLst>
            <pc:docMk/>
            <pc:sldMk cId="495812165" sldId="267"/>
            <ac:spMk id="6" creationId="{5C82C662-6F1C-4593-9AF0-E528EE58BCBD}"/>
          </ac:spMkLst>
        </pc:spChg>
        <pc:spChg chg="add mod">
          <ac:chgData name="thi quynh le" userId="d692d015baa995cc" providerId="LiveId" clId="{CCF673C2-39CD-4D1E-8D43-C1925EEDB7D4}" dt="2021-10-08T17:33:55.232" v="3100" actId="1076"/>
          <ac:spMkLst>
            <pc:docMk/>
            <pc:sldMk cId="495812165" sldId="267"/>
            <ac:spMk id="7" creationId="{AC76BCBD-3861-4CC5-91F4-73EA05285C0F}"/>
          </ac:spMkLst>
        </pc:spChg>
        <pc:spChg chg="add mod">
          <ac:chgData name="thi quynh le" userId="d692d015baa995cc" providerId="LiveId" clId="{CCF673C2-39CD-4D1E-8D43-C1925EEDB7D4}" dt="2021-10-08T17:21:04.368" v="3051" actId="207"/>
          <ac:spMkLst>
            <pc:docMk/>
            <pc:sldMk cId="495812165" sldId="267"/>
            <ac:spMk id="8" creationId="{6B6B6B39-9CE5-45C0-BFB4-AFC4E6D59042}"/>
          </ac:spMkLst>
        </pc:spChg>
        <pc:spChg chg="add mod">
          <ac:chgData name="thi quynh le" userId="d692d015baa995cc" providerId="LiveId" clId="{CCF673C2-39CD-4D1E-8D43-C1925EEDB7D4}" dt="2021-10-08T17:21:33.993" v="3059"/>
          <ac:spMkLst>
            <pc:docMk/>
            <pc:sldMk cId="495812165" sldId="267"/>
            <ac:spMk id="9" creationId="{687A3D70-39E1-4A83-A63C-3F72962DA544}"/>
          </ac:spMkLst>
        </pc:spChg>
        <pc:spChg chg="add mod">
          <ac:chgData name="thi quynh le" userId="d692d015baa995cc" providerId="LiveId" clId="{CCF673C2-39CD-4D1E-8D43-C1925EEDB7D4}" dt="2021-10-08T17:31:31.318" v="3075" actId="20577"/>
          <ac:spMkLst>
            <pc:docMk/>
            <pc:sldMk cId="495812165" sldId="267"/>
            <ac:spMk id="10" creationId="{FE1CE287-40F3-4E91-B152-BF0EC98AAF13}"/>
          </ac:spMkLst>
        </pc:spChg>
        <pc:spChg chg="add del">
          <ac:chgData name="thi quynh le" userId="d692d015baa995cc" providerId="LiveId" clId="{CCF673C2-39CD-4D1E-8D43-C1925EEDB7D4}" dt="2021-10-08T17:31:41.625" v="3077" actId="11529"/>
          <ac:spMkLst>
            <pc:docMk/>
            <pc:sldMk cId="495812165" sldId="267"/>
            <ac:spMk id="11" creationId="{2D731C4F-2BFF-4D8F-9647-7B2195BA08F7}"/>
          </ac:spMkLst>
        </pc:spChg>
        <pc:spChg chg="add mod">
          <ac:chgData name="thi quynh le" userId="d692d015baa995cc" providerId="LiveId" clId="{CCF673C2-39CD-4D1E-8D43-C1925EEDB7D4}" dt="2021-10-08T17:33:11.654" v="3085" actId="20577"/>
          <ac:spMkLst>
            <pc:docMk/>
            <pc:sldMk cId="495812165" sldId="267"/>
            <ac:spMk id="12" creationId="{E2D7DE01-B971-4C3E-BFB9-E063FDB4F9B2}"/>
          </ac:spMkLst>
        </pc:spChg>
        <pc:spChg chg="add mod">
          <ac:chgData name="thi quynh le" userId="d692d015baa995cc" providerId="LiveId" clId="{CCF673C2-39CD-4D1E-8D43-C1925EEDB7D4}" dt="2021-10-08T17:33:52.686" v="3099" actId="1076"/>
          <ac:spMkLst>
            <pc:docMk/>
            <pc:sldMk cId="495812165" sldId="267"/>
            <ac:spMk id="13" creationId="{B7693476-96BB-4AE2-B772-EE51E0E9010B}"/>
          </ac:spMkLst>
        </pc:spChg>
        <pc:spChg chg="add mod">
          <ac:chgData name="thi quynh le" userId="d692d015baa995cc" providerId="LiveId" clId="{CCF673C2-39CD-4D1E-8D43-C1925EEDB7D4}" dt="2021-10-08T17:33:23.243" v="3091" actId="1076"/>
          <ac:spMkLst>
            <pc:docMk/>
            <pc:sldMk cId="495812165" sldId="267"/>
            <ac:spMk id="14" creationId="{BEEDBB4C-9F30-4282-8CD6-24BBA577A203}"/>
          </ac:spMkLst>
        </pc:spChg>
      </pc:sldChg>
      <pc:sldChg chg="addSp delSp modSp new mod modTransition modAnim">
        <pc:chgData name="thi quynh le" userId="d692d015baa995cc" providerId="LiveId" clId="{CCF673C2-39CD-4D1E-8D43-C1925EEDB7D4}" dt="2021-10-09T19:40:19.467" v="4158"/>
        <pc:sldMkLst>
          <pc:docMk/>
          <pc:sldMk cId="3325128485" sldId="268"/>
        </pc:sldMkLst>
        <pc:spChg chg="del">
          <ac:chgData name="thi quynh le" userId="d692d015baa995cc" providerId="LiveId" clId="{CCF673C2-39CD-4D1E-8D43-C1925EEDB7D4}" dt="2021-10-08T17:40:04.172" v="3117" actId="478"/>
          <ac:spMkLst>
            <pc:docMk/>
            <pc:sldMk cId="3325128485" sldId="268"/>
            <ac:spMk id="2" creationId="{0EC7E86B-3264-4C50-9FD6-A8588FA836DF}"/>
          </ac:spMkLst>
        </pc:spChg>
        <pc:spChg chg="del mod">
          <ac:chgData name="thi quynh le" userId="d692d015baa995cc" providerId="LiveId" clId="{CCF673C2-39CD-4D1E-8D43-C1925EEDB7D4}" dt="2021-10-08T17:40:26.712" v="3119" actId="931"/>
          <ac:spMkLst>
            <pc:docMk/>
            <pc:sldMk cId="3325128485" sldId="268"/>
            <ac:spMk id="3" creationId="{ED9E32E6-5892-41D6-9569-B10C83EE8BA7}"/>
          </ac:spMkLst>
        </pc:spChg>
        <pc:spChg chg="add mod">
          <ac:chgData name="thi quynh le" userId="d692d015baa995cc" providerId="LiveId" clId="{CCF673C2-39CD-4D1E-8D43-C1925EEDB7D4}" dt="2021-10-08T17:53:11.915" v="3195" actId="1076"/>
          <ac:spMkLst>
            <pc:docMk/>
            <pc:sldMk cId="3325128485" sldId="268"/>
            <ac:spMk id="6" creationId="{4AAD7DD3-18C6-4B59-96B4-426DD6C5B471}"/>
          </ac:spMkLst>
        </pc:spChg>
        <pc:spChg chg="add mod">
          <ac:chgData name="thi quynh le" userId="d692d015baa995cc" providerId="LiveId" clId="{CCF673C2-39CD-4D1E-8D43-C1925EEDB7D4}" dt="2021-10-08T17:54:37.832" v="3218" actId="1076"/>
          <ac:spMkLst>
            <pc:docMk/>
            <pc:sldMk cId="3325128485" sldId="268"/>
            <ac:spMk id="9" creationId="{78274B4E-52AB-43B0-9EAF-77FEAF1827BB}"/>
          </ac:spMkLst>
        </pc:spChg>
        <pc:spChg chg="add mod">
          <ac:chgData name="thi quynh le" userId="d692d015baa995cc" providerId="LiveId" clId="{CCF673C2-39CD-4D1E-8D43-C1925EEDB7D4}" dt="2021-10-08T17:54:44.297" v="3219" actId="1076"/>
          <ac:spMkLst>
            <pc:docMk/>
            <pc:sldMk cId="3325128485" sldId="268"/>
            <ac:spMk id="10" creationId="{DBAA93AC-85F1-4F2A-9AFC-55ADE823236E}"/>
          </ac:spMkLst>
        </pc:spChg>
        <pc:spChg chg="add mod">
          <ac:chgData name="thi quynh le" userId="d692d015baa995cc" providerId="LiveId" clId="{CCF673C2-39CD-4D1E-8D43-C1925EEDB7D4}" dt="2021-10-08T17:54:50.294" v="3220" actId="1076"/>
          <ac:spMkLst>
            <pc:docMk/>
            <pc:sldMk cId="3325128485" sldId="268"/>
            <ac:spMk id="11" creationId="{435475E5-ECEA-46DF-9712-6D287163BB5E}"/>
          </ac:spMkLst>
        </pc:spChg>
        <pc:picChg chg="add mod">
          <ac:chgData name="thi quynh le" userId="d692d015baa995cc" providerId="LiveId" clId="{CCF673C2-39CD-4D1E-8D43-C1925EEDB7D4}" dt="2021-10-08T17:55:01.378" v="3223" actId="1076"/>
          <ac:picMkLst>
            <pc:docMk/>
            <pc:sldMk cId="3325128485" sldId="268"/>
            <ac:picMk id="5" creationId="{A452511E-18BC-4EF6-8C5E-F5101300FB3C}"/>
          </ac:picMkLst>
        </pc:picChg>
        <pc:picChg chg="add mod">
          <ac:chgData name="thi quynh le" userId="d692d015baa995cc" providerId="LiveId" clId="{CCF673C2-39CD-4D1E-8D43-C1925EEDB7D4}" dt="2021-10-08T17:54:58.147" v="3222" actId="1076"/>
          <ac:picMkLst>
            <pc:docMk/>
            <pc:sldMk cId="3325128485" sldId="268"/>
            <ac:picMk id="8" creationId="{4D6B0CBF-144E-4808-BC47-B17F3371B72D}"/>
          </ac:picMkLst>
        </pc:picChg>
      </pc:sldChg>
      <pc:sldChg chg="addSp delSp modSp new mod modTransition modAnim">
        <pc:chgData name="thi quynh le" userId="d692d015baa995cc" providerId="LiveId" clId="{CCF673C2-39CD-4D1E-8D43-C1925EEDB7D4}" dt="2021-10-09T19:40:22.258" v="4159"/>
        <pc:sldMkLst>
          <pc:docMk/>
          <pc:sldMk cId="3079698636" sldId="269"/>
        </pc:sldMkLst>
        <pc:spChg chg="mod">
          <ac:chgData name="thi quynh le" userId="d692d015baa995cc" providerId="LiveId" clId="{CCF673C2-39CD-4D1E-8D43-C1925EEDB7D4}" dt="2021-10-08T17:58:29.033" v="3238" actId="113"/>
          <ac:spMkLst>
            <pc:docMk/>
            <pc:sldMk cId="3079698636" sldId="269"/>
            <ac:spMk id="2" creationId="{7FF0B412-D121-4185-B967-7564C1BD0A1E}"/>
          </ac:spMkLst>
        </pc:spChg>
        <pc:spChg chg="del">
          <ac:chgData name="thi quynh le" userId="d692d015baa995cc" providerId="LiveId" clId="{CCF673C2-39CD-4D1E-8D43-C1925EEDB7D4}" dt="2021-10-08T17:58:39.814" v="3239" actId="478"/>
          <ac:spMkLst>
            <pc:docMk/>
            <pc:sldMk cId="3079698636" sldId="269"/>
            <ac:spMk id="3" creationId="{7BE069A5-26C1-4992-99D3-B25894EDA033}"/>
          </ac:spMkLst>
        </pc:spChg>
        <pc:picChg chg="add mod">
          <ac:chgData name="thi quynh le" userId="d692d015baa995cc" providerId="LiveId" clId="{CCF673C2-39CD-4D1E-8D43-C1925EEDB7D4}" dt="2021-10-08T18:10:12.188" v="3250" actId="14100"/>
          <ac:picMkLst>
            <pc:docMk/>
            <pc:sldMk cId="3079698636" sldId="269"/>
            <ac:picMk id="5" creationId="{1197C185-C975-439A-8510-1770172D75C5}"/>
          </ac:picMkLst>
        </pc:picChg>
        <pc:picChg chg="add mod">
          <ac:chgData name="thi quynh le" userId="d692d015baa995cc" providerId="LiveId" clId="{CCF673C2-39CD-4D1E-8D43-C1925EEDB7D4}" dt="2021-10-08T18:10:17.251" v="3252" actId="14100"/>
          <ac:picMkLst>
            <pc:docMk/>
            <pc:sldMk cId="3079698636" sldId="269"/>
            <ac:picMk id="7" creationId="{C8F83EEF-E191-4A0B-9C4A-8A381445191D}"/>
          </ac:picMkLst>
        </pc:picChg>
      </pc:sldChg>
      <pc:sldChg chg="addSp delSp modSp new mod modTransition modAnim">
        <pc:chgData name="thi quynh le" userId="d692d015baa995cc" providerId="LiveId" clId="{CCF673C2-39CD-4D1E-8D43-C1925EEDB7D4}" dt="2021-10-09T19:40:25.185" v="4160"/>
        <pc:sldMkLst>
          <pc:docMk/>
          <pc:sldMk cId="2016067462" sldId="270"/>
        </pc:sldMkLst>
        <pc:spChg chg="del">
          <ac:chgData name="thi quynh le" userId="d692d015baa995cc" providerId="LiveId" clId="{CCF673C2-39CD-4D1E-8D43-C1925EEDB7D4}" dt="2021-10-08T18:10:57.953" v="3259" actId="478"/>
          <ac:spMkLst>
            <pc:docMk/>
            <pc:sldMk cId="2016067462" sldId="270"/>
            <ac:spMk id="2" creationId="{436A2A87-A6D2-4CF6-BB3B-533756BF81FE}"/>
          </ac:spMkLst>
        </pc:spChg>
        <pc:spChg chg="add mod">
          <ac:chgData name="thi quynh le" userId="d692d015baa995cc" providerId="LiveId" clId="{CCF673C2-39CD-4D1E-8D43-C1925EEDB7D4}" dt="2021-10-09T03:52:08.883" v="3351" actId="1076"/>
          <ac:spMkLst>
            <pc:docMk/>
            <pc:sldMk cId="2016067462" sldId="270"/>
            <ac:spMk id="2" creationId="{582B7C1B-53D2-473B-8207-1F9EF9692C85}"/>
          </ac:spMkLst>
        </pc:spChg>
        <pc:spChg chg="del">
          <ac:chgData name="thi quynh le" userId="d692d015baa995cc" providerId="LiveId" clId="{CCF673C2-39CD-4D1E-8D43-C1925EEDB7D4}" dt="2021-10-08T18:10:59.229" v="3260" actId="478"/>
          <ac:spMkLst>
            <pc:docMk/>
            <pc:sldMk cId="2016067462" sldId="270"/>
            <ac:spMk id="3" creationId="{668865DA-CE5E-494D-97C2-B4B8D2BB277A}"/>
          </ac:spMkLst>
        </pc:spChg>
        <pc:spChg chg="add mod">
          <ac:chgData name="thi quynh le" userId="d692d015baa995cc" providerId="LiveId" clId="{CCF673C2-39CD-4D1E-8D43-C1925EEDB7D4}" dt="2021-10-09T03:54:02.336" v="3376" actId="20577"/>
          <ac:spMkLst>
            <pc:docMk/>
            <pc:sldMk cId="2016067462" sldId="270"/>
            <ac:spMk id="3" creationId="{78FBD3B5-38DE-4233-9108-97AC8DCB36DA}"/>
          </ac:spMkLst>
        </pc:spChg>
        <pc:spChg chg="add mod">
          <ac:chgData name="thi quynh le" userId="d692d015baa995cc" providerId="LiveId" clId="{CCF673C2-39CD-4D1E-8D43-C1925EEDB7D4}" dt="2021-10-08T18:12:28.426" v="3269" actId="1076"/>
          <ac:spMkLst>
            <pc:docMk/>
            <pc:sldMk cId="2016067462" sldId="270"/>
            <ac:spMk id="4" creationId="{B7A90286-1EC0-43A5-8406-7E7670D54C29}"/>
          </ac:spMkLst>
        </pc:spChg>
        <pc:spChg chg="add mod">
          <ac:chgData name="thi quynh le" userId="d692d015baa995cc" providerId="LiveId" clId="{CCF673C2-39CD-4D1E-8D43-C1925EEDB7D4}" dt="2021-10-08T18:16:36.311" v="3289" actId="1076"/>
          <ac:spMkLst>
            <pc:docMk/>
            <pc:sldMk cId="2016067462" sldId="270"/>
            <ac:spMk id="7" creationId="{941D19D4-6FFA-4384-889A-9E7826F6F5C3}"/>
          </ac:spMkLst>
        </pc:spChg>
        <pc:spChg chg="add mod">
          <ac:chgData name="thi quynh le" userId="d692d015baa995cc" providerId="LiveId" clId="{CCF673C2-39CD-4D1E-8D43-C1925EEDB7D4}" dt="2021-10-09T03:52:02.339" v="3350" actId="1076"/>
          <ac:spMkLst>
            <pc:docMk/>
            <pc:sldMk cId="2016067462" sldId="270"/>
            <ac:spMk id="8" creationId="{D7C04B8F-2D5E-4F93-A102-A8D63A74724B}"/>
          </ac:spMkLst>
        </pc:spChg>
        <pc:spChg chg="add mod">
          <ac:chgData name="thi quynh le" userId="d692d015baa995cc" providerId="LiveId" clId="{CCF673C2-39CD-4D1E-8D43-C1925EEDB7D4}" dt="2021-10-08T18:16:42.883" v="3291" actId="1076"/>
          <ac:spMkLst>
            <pc:docMk/>
            <pc:sldMk cId="2016067462" sldId="270"/>
            <ac:spMk id="11" creationId="{84592CAF-0BBC-4466-BDA3-C8424F9E146A}"/>
          </ac:spMkLst>
        </pc:spChg>
        <pc:spChg chg="add mod">
          <ac:chgData name="thi quynh le" userId="d692d015baa995cc" providerId="LiveId" clId="{CCF673C2-39CD-4D1E-8D43-C1925EEDB7D4}" dt="2021-10-08T18:16:57.373" v="3293" actId="1076"/>
          <ac:spMkLst>
            <pc:docMk/>
            <pc:sldMk cId="2016067462" sldId="270"/>
            <ac:spMk id="12" creationId="{A32044E4-2BA8-4012-B4E3-0A8A7D9B3AEC}"/>
          </ac:spMkLst>
        </pc:spChg>
        <pc:picChg chg="add mod">
          <ac:chgData name="thi quynh le" userId="d692d015baa995cc" providerId="LiveId" clId="{CCF673C2-39CD-4D1E-8D43-C1925EEDB7D4}" dt="2021-10-08T18:16:02.481" v="3288" actId="1076"/>
          <ac:picMkLst>
            <pc:docMk/>
            <pc:sldMk cId="2016067462" sldId="270"/>
            <ac:picMk id="10" creationId="{CCF8FB51-22B7-4390-A716-BAAB4594171F}"/>
          </ac:picMkLst>
        </pc:picChg>
        <pc:cxnChg chg="add del">
          <ac:chgData name="thi quynh le" userId="d692d015baa995cc" providerId="LiveId" clId="{CCF673C2-39CD-4D1E-8D43-C1925EEDB7D4}" dt="2021-10-08T18:13:00.943" v="3271" actId="478"/>
          <ac:cxnSpMkLst>
            <pc:docMk/>
            <pc:sldMk cId="2016067462" sldId="270"/>
            <ac:cxnSpMk id="6" creationId="{18469CDF-6FF7-4B6F-972F-B19B14E425D0}"/>
          </ac:cxnSpMkLst>
        </pc:cxnChg>
      </pc:sldChg>
      <pc:sldChg chg="addSp delSp modSp new mod modTransition modAnim">
        <pc:chgData name="thi quynh le" userId="d692d015baa995cc" providerId="LiveId" clId="{CCF673C2-39CD-4D1E-8D43-C1925EEDB7D4}" dt="2021-10-09T19:40:29.559" v="4161"/>
        <pc:sldMkLst>
          <pc:docMk/>
          <pc:sldMk cId="1481261389" sldId="271"/>
        </pc:sldMkLst>
        <pc:spChg chg="add mod">
          <ac:chgData name="thi quynh le" userId="d692d015baa995cc" providerId="LiveId" clId="{CCF673C2-39CD-4D1E-8D43-C1925EEDB7D4}" dt="2021-10-09T17:16:55.450" v="3449" actId="20577"/>
          <ac:spMkLst>
            <pc:docMk/>
            <pc:sldMk cId="1481261389" sldId="271"/>
            <ac:spMk id="2" creationId="{20EC291A-B0F3-464A-829D-07A37FA185C8}"/>
          </ac:spMkLst>
        </pc:spChg>
        <pc:spChg chg="del">
          <ac:chgData name="thi quynh le" userId="d692d015baa995cc" providerId="LiveId" clId="{CCF673C2-39CD-4D1E-8D43-C1925EEDB7D4}" dt="2021-10-09T04:49:20.250" v="3377" actId="478"/>
          <ac:spMkLst>
            <pc:docMk/>
            <pc:sldMk cId="1481261389" sldId="271"/>
            <ac:spMk id="2" creationId="{EBB7E29D-2E56-411B-9B4C-0770471DA398}"/>
          </ac:spMkLst>
        </pc:spChg>
        <pc:spChg chg="add mod">
          <ac:chgData name="thi quynh le" userId="d692d015baa995cc" providerId="LiveId" clId="{CCF673C2-39CD-4D1E-8D43-C1925EEDB7D4}" dt="2021-10-09T17:18:45.154" v="3490" actId="1076"/>
          <ac:spMkLst>
            <pc:docMk/>
            <pc:sldMk cId="1481261389" sldId="271"/>
            <ac:spMk id="3" creationId="{0FEA665F-2397-4164-9E34-B93785D03B52}"/>
          </ac:spMkLst>
        </pc:spChg>
        <pc:spChg chg="del">
          <ac:chgData name="thi quynh le" userId="d692d015baa995cc" providerId="LiveId" clId="{CCF673C2-39CD-4D1E-8D43-C1925EEDB7D4}" dt="2021-10-09T04:49:23.605" v="3378" actId="478"/>
          <ac:spMkLst>
            <pc:docMk/>
            <pc:sldMk cId="1481261389" sldId="271"/>
            <ac:spMk id="3" creationId="{886BDD2B-78CD-497B-9ED0-58FB01F11364}"/>
          </ac:spMkLst>
        </pc:spChg>
        <pc:spChg chg="add mod">
          <ac:chgData name="thi quynh le" userId="d692d015baa995cc" providerId="LiveId" clId="{CCF673C2-39CD-4D1E-8D43-C1925EEDB7D4}" dt="2021-10-09T17:19:03.165" v="3492" actId="1076"/>
          <ac:spMkLst>
            <pc:docMk/>
            <pc:sldMk cId="1481261389" sldId="271"/>
            <ac:spMk id="4" creationId="{F32656A9-5D20-4BFA-8348-5F7CE422CB88}"/>
          </ac:spMkLst>
        </pc:spChg>
        <pc:spChg chg="add mod">
          <ac:chgData name="thi quynh le" userId="d692d015baa995cc" providerId="LiveId" clId="{CCF673C2-39CD-4D1E-8D43-C1925EEDB7D4}" dt="2021-10-09T17:18:50.067" v="3491" actId="1076"/>
          <ac:spMkLst>
            <pc:docMk/>
            <pc:sldMk cId="1481261389" sldId="271"/>
            <ac:spMk id="5" creationId="{02A62568-7F95-40B7-8FA6-A1ABECF54584}"/>
          </ac:spMkLst>
        </pc:spChg>
        <pc:spChg chg="add mod">
          <ac:chgData name="thi quynh le" userId="d692d015baa995cc" providerId="LiveId" clId="{CCF673C2-39CD-4D1E-8D43-C1925EEDB7D4}" dt="2021-10-09T17:21:12.094" v="3514" actId="1076"/>
          <ac:spMkLst>
            <pc:docMk/>
            <pc:sldMk cId="1481261389" sldId="271"/>
            <ac:spMk id="8" creationId="{F16B01C8-8E33-45B4-8A74-CD95A3E7C1C2}"/>
          </ac:spMkLst>
        </pc:spChg>
        <pc:picChg chg="add mod">
          <ac:chgData name="thi quynh le" userId="d692d015baa995cc" providerId="LiveId" clId="{CCF673C2-39CD-4D1E-8D43-C1925EEDB7D4}" dt="2021-10-09T17:19:52.328" v="3495" actId="1076"/>
          <ac:picMkLst>
            <pc:docMk/>
            <pc:sldMk cId="1481261389" sldId="271"/>
            <ac:picMk id="7" creationId="{7154CC28-D403-4E75-A670-9C6DC47DC8FC}"/>
          </ac:picMkLst>
        </pc:picChg>
      </pc:sldChg>
      <pc:sldChg chg="delSp modSp new del mod ord">
        <pc:chgData name="thi quynh le" userId="d692d015baa995cc" providerId="LiveId" clId="{CCF673C2-39CD-4D1E-8D43-C1925EEDB7D4}" dt="2021-10-09T17:45:02.993" v="3705" actId="47"/>
        <pc:sldMkLst>
          <pc:docMk/>
          <pc:sldMk cId="1812522706" sldId="272"/>
        </pc:sldMkLst>
        <pc:spChg chg="mod">
          <ac:chgData name="thi quynh le" userId="d692d015baa995cc" providerId="LiveId" clId="{CCF673C2-39CD-4D1E-8D43-C1925EEDB7D4}" dt="2021-10-09T17:24:14.926" v="3550" actId="1076"/>
          <ac:spMkLst>
            <pc:docMk/>
            <pc:sldMk cId="1812522706" sldId="272"/>
            <ac:spMk id="2" creationId="{A2CBE23C-9868-4978-B6D6-B00E8428D70A}"/>
          </ac:spMkLst>
        </pc:spChg>
        <pc:spChg chg="del">
          <ac:chgData name="thi quynh le" userId="d692d015baa995cc" providerId="LiveId" clId="{CCF673C2-39CD-4D1E-8D43-C1925EEDB7D4}" dt="2021-10-09T17:23:57.983" v="3544" actId="478"/>
          <ac:spMkLst>
            <pc:docMk/>
            <pc:sldMk cId="1812522706" sldId="272"/>
            <ac:spMk id="3" creationId="{F49833D4-9B2A-4B07-8A38-28E88962554B}"/>
          </ac:spMkLst>
        </pc:spChg>
      </pc:sldChg>
      <pc:sldChg chg="addSp delSp modSp new mod modTransition setBg modAnim">
        <pc:chgData name="thi quynh le" userId="d692d015baa995cc" providerId="LiveId" clId="{CCF673C2-39CD-4D1E-8D43-C1925EEDB7D4}" dt="2021-10-09T19:40:31.987" v="4162"/>
        <pc:sldMkLst>
          <pc:docMk/>
          <pc:sldMk cId="637903036" sldId="273"/>
        </pc:sldMkLst>
        <pc:spChg chg="del">
          <ac:chgData name="thi quynh le" userId="d692d015baa995cc" providerId="LiveId" clId="{CCF673C2-39CD-4D1E-8D43-C1925EEDB7D4}" dt="2021-10-09T17:25:12.920" v="3553" actId="478"/>
          <ac:spMkLst>
            <pc:docMk/>
            <pc:sldMk cId="637903036" sldId="273"/>
            <ac:spMk id="2" creationId="{BA114C6B-CA46-4F0E-B33F-36222606D8E7}"/>
          </ac:spMkLst>
        </pc:spChg>
        <pc:spChg chg="del">
          <ac:chgData name="thi quynh le" userId="d692d015baa995cc" providerId="LiveId" clId="{CCF673C2-39CD-4D1E-8D43-C1925EEDB7D4}" dt="2021-10-09T17:25:13.897" v="3554" actId="478"/>
          <ac:spMkLst>
            <pc:docMk/>
            <pc:sldMk cId="637903036" sldId="273"/>
            <ac:spMk id="3" creationId="{79319A0B-E148-4208-8F2B-379D42D92CA4}"/>
          </ac:spMkLst>
        </pc:spChg>
        <pc:spChg chg="add mod">
          <ac:chgData name="thi quynh le" userId="d692d015baa995cc" providerId="LiveId" clId="{CCF673C2-39CD-4D1E-8D43-C1925EEDB7D4}" dt="2021-10-09T17:27:58.409" v="3597" actId="1076"/>
          <ac:spMkLst>
            <pc:docMk/>
            <pc:sldMk cId="637903036" sldId="273"/>
            <ac:spMk id="4" creationId="{4A5E0612-FA04-4436-B4F1-A3982F6166B7}"/>
          </ac:spMkLst>
        </pc:spChg>
        <pc:spChg chg="add del mod">
          <ac:chgData name="thi quynh le" userId="d692d015baa995cc" providerId="LiveId" clId="{CCF673C2-39CD-4D1E-8D43-C1925EEDB7D4}" dt="2021-10-09T17:27:21.259" v="3588" actId="478"/>
          <ac:spMkLst>
            <pc:docMk/>
            <pc:sldMk cId="637903036" sldId="273"/>
            <ac:spMk id="5" creationId="{1C70E133-15CE-49FA-A105-ABE409B2F29A}"/>
          </ac:spMkLst>
        </pc:spChg>
        <pc:spChg chg="add mod">
          <ac:chgData name="thi quynh le" userId="d692d015baa995cc" providerId="LiveId" clId="{CCF673C2-39CD-4D1E-8D43-C1925EEDB7D4}" dt="2021-10-09T17:27:18.398" v="3587" actId="207"/>
          <ac:spMkLst>
            <pc:docMk/>
            <pc:sldMk cId="637903036" sldId="273"/>
            <ac:spMk id="6" creationId="{64B10643-E311-473E-8C9A-172D19E43CAB}"/>
          </ac:spMkLst>
        </pc:spChg>
        <pc:spChg chg="add mod">
          <ac:chgData name="thi quynh le" userId="d692d015baa995cc" providerId="LiveId" clId="{CCF673C2-39CD-4D1E-8D43-C1925EEDB7D4}" dt="2021-10-09T17:27:16.688" v="3586" actId="1076"/>
          <ac:spMkLst>
            <pc:docMk/>
            <pc:sldMk cId="637903036" sldId="273"/>
            <ac:spMk id="7" creationId="{266EBA30-9699-48AC-9EC2-B352F6FCAD56}"/>
          </ac:spMkLst>
        </pc:spChg>
        <pc:spChg chg="add mod">
          <ac:chgData name="thi quynh le" userId="d692d015baa995cc" providerId="LiveId" clId="{CCF673C2-39CD-4D1E-8D43-C1925EEDB7D4}" dt="2021-10-09T17:27:44.735" v="3593"/>
          <ac:spMkLst>
            <pc:docMk/>
            <pc:sldMk cId="637903036" sldId="273"/>
            <ac:spMk id="8" creationId="{568AF1DD-1C5F-445A-BECD-C70FBC6B9F4D}"/>
          </ac:spMkLst>
        </pc:spChg>
        <pc:spChg chg="add mod">
          <ac:chgData name="thi quynh le" userId="d692d015baa995cc" providerId="LiveId" clId="{CCF673C2-39CD-4D1E-8D43-C1925EEDB7D4}" dt="2021-10-09T17:29:17.477" v="3610" actId="1076"/>
          <ac:spMkLst>
            <pc:docMk/>
            <pc:sldMk cId="637903036" sldId="273"/>
            <ac:spMk id="9" creationId="{DB809681-1F1E-41E3-9A24-46AC45F20DBF}"/>
          </ac:spMkLst>
        </pc:spChg>
        <pc:spChg chg="add mod">
          <ac:chgData name="thi quynh le" userId="d692d015baa995cc" providerId="LiveId" clId="{CCF673C2-39CD-4D1E-8D43-C1925EEDB7D4}" dt="2021-10-09T17:29:21.710" v="3611" actId="1076"/>
          <ac:spMkLst>
            <pc:docMk/>
            <pc:sldMk cId="637903036" sldId="273"/>
            <ac:spMk id="10" creationId="{0F166C8F-E961-42A1-BF9C-76B0922D05F9}"/>
          </ac:spMkLst>
        </pc:spChg>
        <pc:spChg chg="add del mod">
          <ac:chgData name="thi quynh le" userId="d692d015baa995cc" providerId="LiveId" clId="{CCF673C2-39CD-4D1E-8D43-C1925EEDB7D4}" dt="2021-10-09T17:29:49.978" v="3614" actId="478"/>
          <ac:spMkLst>
            <pc:docMk/>
            <pc:sldMk cId="637903036" sldId="273"/>
            <ac:spMk id="11" creationId="{6A15283D-CCA6-41FE-8954-8A7562CD9136}"/>
          </ac:spMkLst>
        </pc:spChg>
        <pc:spChg chg="add mod">
          <ac:chgData name="thi quynh le" userId="d692d015baa995cc" providerId="LiveId" clId="{CCF673C2-39CD-4D1E-8D43-C1925EEDB7D4}" dt="2021-10-09T17:29:57.730" v="3616" actId="1076"/>
          <ac:spMkLst>
            <pc:docMk/>
            <pc:sldMk cId="637903036" sldId="273"/>
            <ac:spMk id="12" creationId="{4BE1EAB1-64FC-4F25-A4C0-A82BA60DB23C}"/>
          </ac:spMkLst>
        </pc:spChg>
        <pc:spChg chg="add mod">
          <ac:chgData name="thi quynh le" userId="d692d015baa995cc" providerId="LiveId" clId="{CCF673C2-39CD-4D1E-8D43-C1925EEDB7D4}" dt="2021-10-09T17:30:50.767" v="3629" actId="1076"/>
          <ac:spMkLst>
            <pc:docMk/>
            <pc:sldMk cId="637903036" sldId="273"/>
            <ac:spMk id="13" creationId="{A3AF73B2-23E6-4D67-A101-3EBA7882C237}"/>
          </ac:spMkLst>
        </pc:spChg>
        <pc:spChg chg="add del">
          <ac:chgData name="thi quynh le" userId="d692d015baa995cc" providerId="LiveId" clId="{CCF673C2-39CD-4D1E-8D43-C1925EEDB7D4}" dt="2021-10-09T17:31:18.055" v="3631" actId="478"/>
          <ac:spMkLst>
            <pc:docMk/>
            <pc:sldMk cId="637903036" sldId="273"/>
            <ac:spMk id="14" creationId="{3AD8864E-F51D-4302-B9D1-A40A37DB73C6}"/>
          </ac:spMkLst>
        </pc:spChg>
        <pc:spChg chg="add mod">
          <ac:chgData name="thi quynh le" userId="d692d015baa995cc" providerId="LiveId" clId="{CCF673C2-39CD-4D1E-8D43-C1925EEDB7D4}" dt="2021-10-09T17:31:23.167" v="3633" actId="1076"/>
          <ac:spMkLst>
            <pc:docMk/>
            <pc:sldMk cId="637903036" sldId="273"/>
            <ac:spMk id="15" creationId="{78ABC60E-9002-4AA5-B69F-2A9186381665}"/>
          </ac:spMkLst>
        </pc:spChg>
        <pc:spChg chg="add del mod">
          <ac:chgData name="thi quynh le" userId="d692d015baa995cc" providerId="LiveId" clId="{CCF673C2-39CD-4D1E-8D43-C1925EEDB7D4}" dt="2021-10-09T17:31:27.802" v="3635"/>
          <ac:spMkLst>
            <pc:docMk/>
            <pc:sldMk cId="637903036" sldId="273"/>
            <ac:spMk id="16" creationId="{B571061E-9799-4FFE-BAD5-9A68A4C1B774}"/>
          </ac:spMkLst>
        </pc:spChg>
        <pc:spChg chg="add mod">
          <ac:chgData name="thi quynh le" userId="d692d015baa995cc" providerId="LiveId" clId="{CCF673C2-39CD-4D1E-8D43-C1925EEDB7D4}" dt="2021-10-09T17:31:34.917" v="3637" actId="1076"/>
          <ac:spMkLst>
            <pc:docMk/>
            <pc:sldMk cId="637903036" sldId="273"/>
            <ac:spMk id="17" creationId="{5298D4E7-9855-4443-9F06-205B5ED26C6C}"/>
          </ac:spMkLst>
        </pc:spChg>
        <pc:spChg chg="add mod">
          <ac:chgData name="thi quynh le" userId="d692d015baa995cc" providerId="LiveId" clId="{CCF673C2-39CD-4D1E-8D43-C1925EEDB7D4}" dt="2021-10-09T17:32:23.312" v="3644" actId="14100"/>
          <ac:spMkLst>
            <pc:docMk/>
            <pc:sldMk cId="637903036" sldId="273"/>
            <ac:spMk id="18" creationId="{101396A0-D079-41EF-90EB-8D050B2B21B9}"/>
          </ac:spMkLst>
        </pc:spChg>
        <pc:spChg chg="add mod">
          <ac:chgData name="thi quynh le" userId="d692d015baa995cc" providerId="LiveId" clId="{CCF673C2-39CD-4D1E-8D43-C1925EEDB7D4}" dt="2021-10-09T17:32:45.856" v="3662" actId="20577"/>
          <ac:spMkLst>
            <pc:docMk/>
            <pc:sldMk cId="637903036" sldId="273"/>
            <ac:spMk id="19" creationId="{D920F7E9-189C-4004-9297-C33F574704E8}"/>
          </ac:spMkLst>
        </pc:spChg>
        <pc:picChg chg="add mod">
          <ac:chgData name="thi quynh le" userId="d692d015baa995cc" providerId="LiveId" clId="{CCF673C2-39CD-4D1E-8D43-C1925EEDB7D4}" dt="2021-10-09T17:37:00.530" v="3692" actId="14100"/>
          <ac:picMkLst>
            <pc:docMk/>
            <pc:sldMk cId="637903036" sldId="273"/>
            <ac:picMk id="21" creationId="{266C5FF2-84BC-4F58-A82E-E5565925A723}"/>
          </ac:picMkLst>
        </pc:picChg>
      </pc:sldChg>
      <pc:sldChg chg="new del">
        <pc:chgData name="thi quynh le" userId="d692d015baa995cc" providerId="LiveId" clId="{CCF673C2-39CD-4D1E-8D43-C1925EEDB7D4}" dt="2021-10-09T17:44:56.105" v="3702" actId="47"/>
        <pc:sldMkLst>
          <pc:docMk/>
          <pc:sldMk cId="75235602" sldId="274"/>
        </pc:sldMkLst>
      </pc:sldChg>
      <pc:sldChg chg="new del">
        <pc:chgData name="thi quynh le" userId="d692d015baa995cc" providerId="LiveId" clId="{CCF673C2-39CD-4D1E-8D43-C1925EEDB7D4}" dt="2021-10-09T17:44:57.245" v="3703" actId="47"/>
        <pc:sldMkLst>
          <pc:docMk/>
          <pc:sldMk cId="1833268086" sldId="275"/>
        </pc:sldMkLst>
      </pc:sldChg>
      <pc:sldChg chg="new del">
        <pc:chgData name="thi quynh le" userId="d692d015baa995cc" providerId="LiveId" clId="{CCF673C2-39CD-4D1E-8D43-C1925EEDB7D4}" dt="2021-10-09T17:44:58.986" v="3704" actId="47"/>
        <pc:sldMkLst>
          <pc:docMk/>
          <pc:sldMk cId="2387403869" sldId="276"/>
        </pc:sldMkLst>
      </pc:sldChg>
      <pc:sldChg chg="addSp delSp modSp new mod modTransition modAnim">
        <pc:chgData name="thi quynh le" userId="d692d015baa995cc" providerId="LiveId" clId="{CCF673C2-39CD-4D1E-8D43-C1925EEDB7D4}" dt="2021-10-09T19:39:29.704" v="4145"/>
        <pc:sldMkLst>
          <pc:docMk/>
          <pc:sldMk cId="3583414518" sldId="277"/>
        </pc:sldMkLst>
        <pc:spChg chg="mod">
          <ac:chgData name="thi quynh le" userId="d692d015baa995cc" providerId="LiveId" clId="{CCF673C2-39CD-4D1E-8D43-C1925EEDB7D4}" dt="2021-10-09T18:20:23.974" v="3712" actId="255"/>
          <ac:spMkLst>
            <pc:docMk/>
            <pc:sldMk cId="3583414518" sldId="277"/>
            <ac:spMk id="2" creationId="{330B9C8C-A03F-4EF1-8913-BD93E2D28A15}"/>
          </ac:spMkLst>
        </pc:spChg>
        <pc:spChg chg="del">
          <ac:chgData name="thi quynh le" userId="d692d015baa995cc" providerId="LiveId" clId="{CCF673C2-39CD-4D1E-8D43-C1925EEDB7D4}" dt="2021-10-09T18:21:18.904" v="3714" actId="478"/>
          <ac:spMkLst>
            <pc:docMk/>
            <pc:sldMk cId="3583414518" sldId="277"/>
            <ac:spMk id="3" creationId="{641737AD-FE74-4F1D-9096-A210664DED88}"/>
          </ac:spMkLst>
        </pc:spChg>
        <pc:spChg chg="add del mod">
          <ac:chgData name="thi quynh le" userId="d692d015baa995cc" providerId="LiveId" clId="{CCF673C2-39CD-4D1E-8D43-C1925EEDB7D4}" dt="2021-10-09T19:04:23.774" v="3824" actId="478"/>
          <ac:spMkLst>
            <pc:docMk/>
            <pc:sldMk cId="3583414518" sldId="277"/>
            <ac:spMk id="4" creationId="{9FF5290D-5255-495F-89D5-58DBBD0F9BEA}"/>
          </ac:spMkLst>
        </pc:spChg>
        <pc:spChg chg="add mod">
          <ac:chgData name="thi quynh le" userId="d692d015baa995cc" providerId="LiveId" clId="{CCF673C2-39CD-4D1E-8D43-C1925EEDB7D4}" dt="2021-10-09T19:04:43.272" v="3830" actId="1076"/>
          <ac:spMkLst>
            <pc:docMk/>
            <pc:sldMk cId="3583414518" sldId="277"/>
            <ac:spMk id="5" creationId="{9F1CBBA4-EE4B-4BE0-A31B-C50A6E993CEE}"/>
          </ac:spMkLst>
        </pc:spChg>
        <pc:spChg chg="add del mod">
          <ac:chgData name="thi quynh le" userId="d692d015baa995cc" providerId="LiveId" clId="{CCF673C2-39CD-4D1E-8D43-C1925EEDB7D4}" dt="2021-10-09T19:04:17.989" v="3821" actId="478"/>
          <ac:spMkLst>
            <pc:docMk/>
            <pc:sldMk cId="3583414518" sldId="277"/>
            <ac:spMk id="6" creationId="{00EAE86C-B1F2-4762-9CB7-1E3DEA8B7A30}"/>
          </ac:spMkLst>
        </pc:spChg>
        <pc:picChg chg="add mod">
          <ac:chgData name="thi quynh le" userId="d692d015baa995cc" providerId="LiveId" clId="{CCF673C2-39CD-4D1E-8D43-C1925EEDB7D4}" dt="2021-10-09T19:04:35.668" v="3829" actId="1076"/>
          <ac:picMkLst>
            <pc:docMk/>
            <pc:sldMk cId="3583414518" sldId="277"/>
            <ac:picMk id="8" creationId="{A85D8CA9-C1E3-4F8A-BDCA-2F133A8BA16F}"/>
          </ac:picMkLst>
        </pc:picChg>
      </pc:sldChg>
      <pc:sldChg chg="addSp delSp modSp new mod modTransition modAnim">
        <pc:chgData name="thi quynh le" userId="d692d015baa995cc" providerId="LiveId" clId="{CCF673C2-39CD-4D1E-8D43-C1925EEDB7D4}" dt="2021-10-09T19:39:37.411" v="4147"/>
        <pc:sldMkLst>
          <pc:docMk/>
          <pc:sldMk cId="759231629" sldId="278"/>
        </pc:sldMkLst>
        <pc:spChg chg="mod">
          <ac:chgData name="thi quynh le" userId="d692d015baa995cc" providerId="LiveId" clId="{CCF673C2-39CD-4D1E-8D43-C1925EEDB7D4}" dt="2021-10-09T19:09:38.334" v="3892" actId="1076"/>
          <ac:spMkLst>
            <pc:docMk/>
            <pc:sldMk cId="759231629" sldId="278"/>
            <ac:spMk id="2" creationId="{57CF2B84-D6BF-43EB-98F9-D480CF71B66A}"/>
          </ac:spMkLst>
        </pc:spChg>
        <pc:spChg chg="del mod">
          <ac:chgData name="thi quynh le" userId="d692d015baa995cc" providerId="LiveId" clId="{CCF673C2-39CD-4D1E-8D43-C1925EEDB7D4}" dt="2021-10-09T19:09:34.548" v="3891" actId="478"/>
          <ac:spMkLst>
            <pc:docMk/>
            <pc:sldMk cId="759231629" sldId="278"/>
            <ac:spMk id="3" creationId="{BF60A5F4-97C0-4BEB-B4C1-CF8E2BF49E94}"/>
          </ac:spMkLst>
        </pc:spChg>
        <pc:spChg chg="add mod">
          <ac:chgData name="thi quynh le" userId="d692d015baa995cc" providerId="LiveId" clId="{CCF673C2-39CD-4D1E-8D43-C1925EEDB7D4}" dt="2021-10-09T19:12:43.281" v="3909" actId="207"/>
          <ac:spMkLst>
            <pc:docMk/>
            <pc:sldMk cId="759231629" sldId="278"/>
            <ac:spMk id="8" creationId="{95E88189-BFA1-4633-AB0B-6B5A4AC398BE}"/>
          </ac:spMkLst>
        </pc:spChg>
        <pc:spChg chg="add del mod">
          <ac:chgData name="thi quynh le" userId="d692d015baa995cc" providerId="LiveId" clId="{CCF673C2-39CD-4D1E-8D43-C1925EEDB7D4}" dt="2021-10-09T19:16:24.101" v="3912"/>
          <ac:spMkLst>
            <pc:docMk/>
            <pc:sldMk cId="759231629" sldId="278"/>
            <ac:spMk id="9" creationId="{A65C73C4-00F3-40AC-982D-F58848E56C40}"/>
          </ac:spMkLst>
        </pc:spChg>
        <pc:spChg chg="add mod">
          <ac:chgData name="thi quynh le" userId="d692d015baa995cc" providerId="LiveId" clId="{CCF673C2-39CD-4D1E-8D43-C1925EEDB7D4}" dt="2021-10-09T19:16:38.278" v="3918" actId="1076"/>
          <ac:spMkLst>
            <pc:docMk/>
            <pc:sldMk cId="759231629" sldId="278"/>
            <ac:spMk id="10" creationId="{8C3C793C-0CF2-48B0-8AB2-7BE986CECEEE}"/>
          </ac:spMkLst>
        </pc:spChg>
        <pc:picChg chg="add mod">
          <ac:chgData name="thi quynh le" userId="d692d015baa995cc" providerId="LiveId" clId="{CCF673C2-39CD-4D1E-8D43-C1925EEDB7D4}" dt="2021-10-09T19:10:17.916" v="3903" actId="1076"/>
          <ac:picMkLst>
            <pc:docMk/>
            <pc:sldMk cId="759231629" sldId="278"/>
            <ac:picMk id="5" creationId="{340921E0-D208-43DD-A255-CB2B4A2E2DE3}"/>
          </ac:picMkLst>
        </pc:picChg>
        <pc:picChg chg="add mod">
          <ac:chgData name="thi quynh le" userId="d692d015baa995cc" providerId="LiveId" clId="{CCF673C2-39CD-4D1E-8D43-C1925EEDB7D4}" dt="2021-10-09T19:10:21.602" v="3904" actId="14100"/>
          <ac:picMkLst>
            <pc:docMk/>
            <pc:sldMk cId="759231629" sldId="278"/>
            <ac:picMk id="7" creationId="{69DFF834-7EA2-4D19-B994-441C2B8A56DF}"/>
          </ac:picMkLst>
        </pc:picChg>
        <pc:picChg chg="add mod">
          <ac:chgData name="thi quynh le" userId="d692d015baa995cc" providerId="LiveId" clId="{CCF673C2-39CD-4D1E-8D43-C1925EEDB7D4}" dt="2021-10-09T19:18:50.063" v="3943" actId="1076"/>
          <ac:picMkLst>
            <pc:docMk/>
            <pc:sldMk cId="759231629" sldId="278"/>
            <ac:picMk id="12" creationId="{628ADB8D-F367-4059-98B8-04FB5A550C89}"/>
          </ac:picMkLst>
        </pc:picChg>
      </pc:sldChg>
      <pc:sldChg chg="addSp delSp modSp new mod modTransition modAnim">
        <pc:chgData name="thi quynh le" userId="d692d015baa995cc" providerId="LiveId" clId="{CCF673C2-39CD-4D1E-8D43-C1925EEDB7D4}" dt="2021-10-09T19:39:44.920" v="4149"/>
        <pc:sldMkLst>
          <pc:docMk/>
          <pc:sldMk cId="309846631" sldId="279"/>
        </pc:sldMkLst>
        <pc:spChg chg="del">
          <ac:chgData name="thi quynh le" userId="d692d015baa995cc" providerId="LiveId" clId="{CCF673C2-39CD-4D1E-8D43-C1925EEDB7D4}" dt="2021-10-09T19:19:34.378" v="3948" actId="478"/>
          <ac:spMkLst>
            <pc:docMk/>
            <pc:sldMk cId="309846631" sldId="279"/>
            <ac:spMk id="2" creationId="{68784807-5AE9-475E-BB42-A3C4E823C8BA}"/>
          </ac:spMkLst>
        </pc:spChg>
        <pc:spChg chg="del">
          <ac:chgData name="thi quynh le" userId="d692d015baa995cc" providerId="LiveId" clId="{CCF673C2-39CD-4D1E-8D43-C1925EEDB7D4}" dt="2021-10-09T19:19:36.655" v="3949" actId="478"/>
          <ac:spMkLst>
            <pc:docMk/>
            <pc:sldMk cId="309846631" sldId="279"/>
            <ac:spMk id="3" creationId="{3E6B04A9-B95A-494C-9C3B-C3D8275C0347}"/>
          </ac:spMkLst>
        </pc:spChg>
        <pc:spChg chg="add mod">
          <ac:chgData name="thi quynh le" userId="d692d015baa995cc" providerId="LiveId" clId="{CCF673C2-39CD-4D1E-8D43-C1925EEDB7D4}" dt="2021-10-09T19:21:26.761" v="3976" actId="1076"/>
          <ac:spMkLst>
            <pc:docMk/>
            <pc:sldMk cId="309846631" sldId="279"/>
            <ac:spMk id="4" creationId="{680007CF-940D-47CF-802C-35B3EB46A6A1}"/>
          </ac:spMkLst>
        </pc:spChg>
        <pc:spChg chg="add del">
          <ac:chgData name="thi quynh le" userId="d692d015baa995cc" providerId="LiveId" clId="{CCF673C2-39CD-4D1E-8D43-C1925EEDB7D4}" dt="2021-10-09T19:21:42.603" v="3978" actId="478"/>
          <ac:spMkLst>
            <pc:docMk/>
            <pc:sldMk cId="309846631" sldId="279"/>
            <ac:spMk id="5" creationId="{75255A3A-D8E8-4241-B74A-F87B333E8665}"/>
          </ac:spMkLst>
        </pc:spChg>
        <pc:spChg chg="add mod">
          <ac:chgData name="thi quynh le" userId="d692d015baa995cc" providerId="LiveId" clId="{CCF673C2-39CD-4D1E-8D43-C1925EEDB7D4}" dt="2021-10-09T19:21:56.614" v="3983" actId="207"/>
          <ac:spMkLst>
            <pc:docMk/>
            <pc:sldMk cId="309846631" sldId="279"/>
            <ac:spMk id="6" creationId="{4E96DB45-DD3B-4D45-A2B5-FE1018D7E840}"/>
          </ac:spMkLst>
        </pc:spChg>
        <pc:spChg chg="add mod">
          <ac:chgData name="thi quynh le" userId="d692d015baa995cc" providerId="LiveId" clId="{CCF673C2-39CD-4D1E-8D43-C1925EEDB7D4}" dt="2021-10-09T19:22:19.638" v="3987" actId="1076"/>
          <ac:spMkLst>
            <pc:docMk/>
            <pc:sldMk cId="309846631" sldId="279"/>
            <ac:spMk id="7" creationId="{BC73B278-258B-4725-9AEE-9DF9199A830B}"/>
          </ac:spMkLst>
        </pc:spChg>
        <pc:spChg chg="add mod">
          <ac:chgData name="thi quynh le" userId="d692d015baa995cc" providerId="LiveId" clId="{CCF673C2-39CD-4D1E-8D43-C1925EEDB7D4}" dt="2021-10-09T19:22:36.755" v="3993" actId="207"/>
          <ac:spMkLst>
            <pc:docMk/>
            <pc:sldMk cId="309846631" sldId="279"/>
            <ac:spMk id="8" creationId="{C544BC3C-F806-43D8-AE95-878E9A31BE63}"/>
          </ac:spMkLst>
        </pc:spChg>
        <pc:spChg chg="add mod">
          <ac:chgData name="thi quynh le" userId="d692d015baa995cc" providerId="LiveId" clId="{CCF673C2-39CD-4D1E-8D43-C1925EEDB7D4}" dt="2021-10-09T19:23:05.063" v="3998" actId="207"/>
          <ac:spMkLst>
            <pc:docMk/>
            <pc:sldMk cId="309846631" sldId="279"/>
            <ac:spMk id="9" creationId="{E0C63B32-5C9E-4761-8FD8-46FF287C8B7A}"/>
          </ac:spMkLst>
        </pc:spChg>
        <pc:spChg chg="add del">
          <ac:chgData name="thi quynh le" userId="d692d015baa995cc" providerId="LiveId" clId="{CCF673C2-39CD-4D1E-8D43-C1925EEDB7D4}" dt="2021-10-09T19:23:16.948" v="4000" actId="478"/>
          <ac:spMkLst>
            <pc:docMk/>
            <pc:sldMk cId="309846631" sldId="279"/>
            <ac:spMk id="10" creationId="{C961D49B-B27E-4C3D-B7F7-26A974835DC6}"/>
          </ac:spMkLst>
        </pc:spChg>
        <pc:spChg chg="add mod">
          <ac:chgData name="thi quynh le" userId="d692d015baa995cc" providerId="LiveId" clId="{CCF673C2-39CD-4D1E-8D43-C1925EEDB7D4}" dt="2021-10-09T19:23:39.652" v="4005" actId="1076"/>
          <ac:spMkLst>
            <pc:docMk/>
            <pc:sldMk cId="309846631" sldId="279"/>
            <ac:spMk id="11" creationId="{055307DD-874C-446C-AA31-A8451CABFFC3}"/>
          </ac:spMkLst>
        </pc:spChg>
        <pc:spChg chg="add mod">
          <ac:chgData name="thi quynh le" userId="d692d015baa995cc" providerId="LiveId" clId="{CCF673C2-39CD-4D1E-8D43-C1925EEDB7D4}" dt="2021-10-09T19:23:47.338" v="4007" actId="1076"/>
          <ac:spMkLst>
            <pc:docMk/>
            <pc:sldMk cId="309846631" sldId="279"/>
            <ac:spMk id="12" creationId="{72AF1713-2B4D-41A6-85B0-B16253DB4459}"/>
          </ac:spMkLst>
        </pc:spChg>
        <pc:spChg chg="add mod">
          <ac:chgData name="thi quynh le" userId="d692d015baa995cc" providerId="LiveId" clId="{CCF673C2-39CD-4D1E-8D43-C1925EEDB7D4}" dt="2021-10-09T19:24:02.290" v="4013" actId="1076"/>
          <ac:spMkLst>
            <pc:docMk/>
            <pc:sldMk cId="309846631" sldId="279"/>
            <ac:spMk id="13" creationId="{F0E87C9A-A181-4306-B04D-693617C696C0}"/>
          </ac:spMkLst>
        </pc:spChg>
        <pc:spChg chg="add mod">
          <ac:chgData name="thi quynh le" userId="d692d015baa995cc" providerId="LiveId" clId="{CCF673C2-39CD-4D1E-8D43-C1925EEDB7D4}" dt="2021-10-09T19:24:13.775" v="4015" actId="1076"/>
          <ac:spMkLst>
            <pc:docMk/>
            <pc:sldMk cId="309846631" sldId="279"/>
            <ac:spMk id="14" creationId="{5D49B83F-DBAD-4A71-A59B-AF932DDDFA8D}"/>
          </ac:spMkLst>
        </pc:spChg>
        <pc:spChg chg="add mod">
          <ac:chgData name="thi quynh le" userId="d692d015baa995cc" providerId="LiveId" clId="{CCF673C2-39CD-4D1E-8D43-C1925EEDB7D4}" dt="2021-10-09T19:24:18.872" v="4017" actId="1076"/>
          <ac:spMkLst>
            <pc:docMk/>
            <pc:sldMk cId="309846631" sldId="279"/>
            <ac:spMk id="15" creationId="{52E3A623-AD64-4DE0-AAC8-BF79C8D1E123}"/>
          </ac:spMkLst>
        </pc:spChg>
        <pc:spChg chg="add mod">
          <ac:chgData name="thi quynh le" userId="d692d015baa995cc" providerId="LiveId" clId="{CCF673C2-39CD-4D1E-8D43-C1925EEDB7D4}" dt="2021-10-09T19:24:22.597" v="4019" actId="1076"/>
          <ac:spMkLst>
            <pc:docMk/>
            <pc:sldMk cId="309846631" sldId="279"/>
            <ac:spMk id="16" creationId="{E54C313F-F368-456A-A026-6CFD1A566FF8}"/>
          </ac:spMkLst>
        </pc:spChg>
        <pc:spChg chg="add mod">
          <ac:chgData name="thi quynh le" userId="d692d015baa995cc" providerId="LiveId" clId="{CCF673C2-39CD-4D1E-8D43-C1925EEDB7D4}" dt="2021-10-09T19:26:10.004" v="4045" actId="115"/>
          <ac:spMkLst>
            <pc:docMk/>
            <pc:sldMk cId="309846631" sldId="279"/>
            <ac:spMk id="17" creationId="{2409FE35-E1BE-441B-A711-A5B46F337077}"/>
          </ac:spMkLst>
        </pc:spChg>
        <pc:spChg chg="add mod">
          <ac:chgData name="thi quynh le" userId="d692d015baa995cc" providerId="LiveId" clId="{CCF673C2-39CD-4D1E-8D43-C1925EEDB7D4}" dt="2021-10-09T19:26:16.854" v="4048" actId="1076"/>
          <ac:spMkLst>
            <pc:docMk/>
            <pc:sldMk cId="309846631" sldId="279"/>
            <ac:spMk id="18" creationId="{AB12F126-615E-43F0-8753-9EEE35872CA1}"/>
          </ac:spMkLst>
        </pc:spChg>
        <pc:spChg chg="add mod">
          <ac:chgData name="thi quynh le" userId="d692d015baa995cc" providerId="LiveId" clId="{CCF673C2-39CD-4D1E-8D43-C1925EEDB7D4}" dt="2021-10-09T19:28:21.677" v="4071"/>
          <ac:spMkLst>
            <pc:docMk/>
            <pc:sldMk cId="309846631" sldId="279"/>
            <ac:spMk id="19" creationId="{812D6FA1-2B38-48B0-8127-B2742C6FA989}"/>
          </ac:spMkLst>
        </pc:spChg>
        <pc:spChg chg="add mod">
          <ac:chgData name="thi quynh le" userId="d692d015baa995cc" providerId="LiveId" clId="{CCF673C2-39CD-4D1E-8D43-C1925EEDB7D4}" dt="2021-10-09T19:25:45.779" v="4039" actId="207"/>
          <ac:spMkLst>
            <pc:docMk/>
            <pc:sldMk cId="309846631" sldId="279"/>
            <ac:spMk id="20" creationId="{62B2B3AA-1075-48FA-BBC3-CB95BCD37CF5}"/>
          </ac:spMkLst>
        </pc:spChg>
        <pc:spChg chg="add mod">
          <ac:chgData name="thi quynh le" userId="d692d015baa995cc" providerId="LiveId" clId="{CCF673C2-39CD-4D1E-8D43-C1925EEDB7D4}" dt="2021-10-09T19:27:53.676" v="4070" actId="5793"/>
          <ac:spMkLst>
            <pc:docMk/>
            <pc:sldMk cId="309846631" sldId="279"/>
            <ac:spMk id="21" creationId="{7FE558AD-3F21-411D-A4DF-183B07858D24}"/>
          </ac:spMkLst>
        </pc:spChg>
        <pc:spChg chg="add mod">
          <ac:chgData name="thi quynh le" userId="d692d015baa995cc" providerId="LiveId" clId="{CCF673C2-39CD-4D1E-8D43-C1925EEDB7D4}" dt="2021-10-09T19:28:34.525" v="4073" actId="207"/>
          <ac:spMkLst>
            <pc:docMk/>
            <pc:sldMk cId="309846631" sldId="279"/>
            <ac:spMk id="22" creationId="{17544980-74C9-48DF-AEE0-57F5860D4442}"/>
          </ac:spMkLst>
        </pc:spChg>
        <pc:picChg chg="add mod">
          <ac:chgData name="thi quynh le" userId="d692d015baa995cc" providerId="LiveId" clId="{CCF673C2-39CD-4D1E-8D43-C1925EEDB7D4}" dt="2021-10-09T19:34:44.617" v="4086" actId="1076"/>
          <ac:picMkLst>
            <pc:docMk/>
            <pc:sldMk cId="309846631" sldId="279"/>
            <ac:picMk id="24" creationId="{E6A1F6C4-9CC3-4552-8FC8-68B36EC7517F}"/>
          </ac:picMkLst>
        </pc:picChg>
        <pc:picChg chg="add mod">
          <ac:chgData name="thi quynh le" userId="d692d015baa995cc" providerId="LiveId" clId="{CCF673C2-39CD-4D1E-8D43-C1925EEDB7D4}" dt="2021-10-09T19:37:28.018" v="4132" actId="1076"/>
          <ac:picMkLst>
            <pc:docMk/>
            <pc:sldMk cId="309846631" sldId="279"/>
            <ac:picMk id="26" creationId="{49B2B16C-1242-4CF4-BDD2-E6FD884D3A9E}"/>
          </ac:picMkLst>
        </pc:picChg>
        <pc:picChg chg="add mod">
          <ac:chgData name="thi quynh le" userId="d692d015baa995cc" providerId="LiveId" clId="{CCF673C2-39CD-4D1E-8D43-C1925EEDB7D4}" dt="2021-10-09T19:37:29.893" v="4133" actId="1076"/>
          <ac:picMkLst>
            <pc:docMk/>
            <pc:sldMk cId="309846631" sldId="279"/>
            <ac:picMk id="28" creationId="{4FA22305-25EB-4285-8704-482C5B608C4E}"/>
          </ac:picMkLst>
        </pc:picChg>
      </pc:sldChg>
      <pc:sldChg chg="delSp new mod modTransition setBg">
        <pc:chgData name="thi quynh le" userId="d692d015baa995cc" providerId="LiveId" clId="{CCF673C2-39CD-4D1E-8D43-C1925EEDB7D4}" dt="2021-10-09T19:40:37.664" v="4163"/>
        <pc:sldMkLst>
          <pc:docMk/>
          <pc:sldMk cId="280302279" sldId="280"/>
        </pc:sldMkLst>
        <pc:spChg chg="del">
          <ac:chgData name="thi quynh le" userId="d692d015baa995cc" providerId="LiveId" clId="{CCF673C2-39CD-4D1E-8D43-C1925EEDB7D4}" dt="2021-10-09T19:38:32.715" v="4139" actId="478"/>
          <ac:spMkLst>
            <pc:docMk/>
            <pc:sldMk cId="280302279" sldId="280"/>
            <ac:spMk id="2" creationId="{937C6A2D-E0CE-4C3D-8FFC-AF8E73B8CF61}"/>
          </ac:spMkLst>
        </pc:spChg>
        <pc:spChg chg="del">
          <ac:chgData name="thi quynh le" userId="d692d015baa995cc" providerId="LiveId" clId="{CCF673C2-39CD-4D1E-8D43-C1925EEDB7D4}" dt="2021-10-09T19:38:34.133" v="4140" actId="478"/>
          <ac:spMkLst>
            <pc:docMk/>
            <pc:sldMk cId="280302279" sldId="280"/>
            <ac:spMk id="3" creationId="{AB42C965-5734-4D1D-A032-999EE80C1BB3}"/>
          </ac:spMkLst>
        </pc:spChg>
      </pc:sldChg>
      <pc:sldMasterChg chg="setBg modSldLayout">
        <pc:chgData name="thi quynh le" userId="d692d015baa995cc" providerId="LiveId" clId="{CCF673C2-39CD-4D1E-8D43-C1925EEDB7D4}" dt="2021-10-05T18:06:29.488" v="338"/>
        <pc:sldMasterMkLst>
          <pc:docMk/>
          <pc:sldMasterMk cId="1393594656" sldId="2147483648"/>
        </pc:sldMasterMkLst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847613701" sldId="2147483649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3257299922" sldId="2147483650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2292285301" sldId="2147483651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3990942616" sldId="2147483652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3666354952" sldId="2147483653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1360252362" sldId="2147483654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1347914362" sldId="2147483655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808456668" sldId="2147483656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3935323678" sldId="2147483657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3401503170" sldId="2147483658"/>
          </pc:sldLayoutMkLst>
        </pc:sldLayoutChg>
        <pc:sldLayoutChg chg="setBg">
          <pc:chgData name="thi quynh le" userId="d692d015baa995cc" providerId="LiveId" clId="{CCF673C2-39CD-4D1E-8D43-C1925EEDB7D4}" dt="2021-10-05T18:06:29.488" v="338"/>
          <pc:sldLayoutMkLst>
            <pc:docMk/>
            <pc:sldMasterMk cId="1393594656" sldId="2147483648"/>
            <pc:sldLayoutMk cId="169403509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4D8E7A-C849-4A74-A8A2-C53AE69736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63A73D23-7296-4D21-8F1A-8F488347C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E3C4270-55E1-488A-9575-9F394C78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E563FBB-03D8-4EDC-89D5-7A5C5D3F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328C58-ED74-4FDE-B591-68DB9927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7613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21DE79-0278-4125-9DAD-A0017F598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B9B54736-42D2-433F-9316-9D3094357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B946A28-1199-4A2A-9259-97C16BDC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D55DA08-3E1A-47BF-B079-40BDFE330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5B4E862-E5CF-4897-93D5-CD0349E65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01503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3FCE9F6-38F7-4D22-9EAB-C5B312C8DD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45BB3EF9-3C78-4F00-A23F-076AEB7352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74530BC-4C4C-44F0-9EFE-FFE9E8E8C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3A7D3E7-7309-4EFE-944D-DA234EA8A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269C6F9-24CC-46B1-8E7F-50A50D2BA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4035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F3EEC2-F6D2-4164-AB1A-4E9E61C85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2F732A7-BDEB-45EC-A761-83443FF3B5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CAA7A68-2F3A-4DE5-8CE8-268AFB25B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5C369D8-0F75-43DA-A761-589CB30E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B469BBA-943E-4475-8B70-8CEAD2BFE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299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7892C09-941E-46BE-95BF-BEA8332D1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CE10543-5E8C-40C2-B977-97532F955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DBD6FD-1F17-4F2E-A9C2-5D1561165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2E8DC9A-D4E2-4764-BF67-BF11F1C7B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C4FA5FD-E3B1-4060-8F32-8B1A2A7DE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2285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07D7C7-66E1-439F-A66B-1A23D64C1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3479394-8245-4A0E-95E6-48C0891DC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7252024-0A78-4EE0-BFCC-C886DA2A5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F08E1FB9-6C4A-4512-AFB3-8DBF5D60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110C28-A62E-4D4F-B2E3-6764CA962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9325FF8-8411-417C-8850-4F0A8B13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094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FA20EE-3AF2-4B47-86B5-65FD3C646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2B310A76-7276-4228-B909-AA4B69904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007E51E-74E0-4284-BF7B-4C1A5970D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A0772DF-B939-473F-BFC9-1C74EADA45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B2D5A7A-8464-4E9B-8456-9A1D4A0B1F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B4ED78E-9F7F-45E5-B25E-808CFBE8B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D5A8D39B-722E-4F77-A605-EEDB6DA41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5F9B96C-237D-419F-B559-8F40416FA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635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1BE011-69F5-4600-8701-0E863BADBA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DC30BBD-BA24-4ED6-8A0A-E8410CD2E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A6102C62-DE39-4C84-A56C-9BD215094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50D96945-3FEA-427F-BA55-E4DA6DA7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0252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9E4F329-4A05-4537-9821-F1B8ECD9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2BA79916-C310-4C92-86FE-FA4CAAC73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78258C7-C20A-41F9-95A8-AD0B7AFB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791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B33E22-B0BE-4C71-876A-0CB9552C1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9B70E54-55DE-4622-8DB6-839416478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F1AAC0F-D593-43B1-B63F-EC9408A468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A67BE7C-3CD4-4AB2-BE87-F40BDE566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4E29EC1-1F55-418E-AB8C-FFDAE60AC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6161BC54-7FAD-4E94-9BBF-E2B7A166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45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DD6998-398D-4015-9ED5-082DA7CDD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EA0BCE8-DF43-4899-99B3-CDAB5FD7B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A9FD868-AF1E-4991-A531-E05A31657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36F3E94-9D52-42A1-950E-9D9A9F5CF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BDE7E8D-0B70-4714-A711-821ED056E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1450215-D7F8-4BA7-80D7-6DE817BEBE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5323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ED0DD36-B687-4001-99F8-01D126510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E06A21B0-6C8C-4358-8A7D-0039A86423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06419D6-8F8C-4E6A-8EAC-0F5E31347D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92DC5-11DD-4FF9-8C04-E85A684D4C4B}" type="datetimeFigureOut">
              <a:rPr lang="ko-KR" altLang="en-US" smtClean="0"/>
              <a:t>2021-10-10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B8162B-65EC-4245-B589-860DBCF8A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57227E-6315-49BC-B783-AEC71DD0F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01C15-2A08-47B1-9A8F-0C411A18BE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359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ja.wikipedia.org/wiki/%E5%A4%9A%E6%A5%B5%E4%BD%93%E5%88%B6" TargetMode="External"/><Relationship Id="rId3" Type="http://schemas.openxmlformats.org/officeDocument/2006/relationships/hyperlink" Target="https://ja.wikipedia.org/wiki/%E5%A4%A9%E7%9A%87" TargetMode="External"/><Relationship Id="rId7" Type="http://schemas.openxmlformats.org/officeDocument/2006/relationships/hyperlink" Target="https://ja.wikipedia.org/wiki/%E9%BB%92%E7%94%B0%E6%B8%85%E9%9A%86" TargetMode="External"/><Relationship Id="rId2" Type="http://schemas.openxmlformats.org/officeDocument/2006/relationships/hyperlink" Target="https://ja.wikipedia.org/wiki/%E5%90%9B%E4%B8%BB%E5%88%B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ja.wikipedia.org/wiki/%E4%BC%8A%E8%97%A4%E5%8D%9A%E6%96%87" TargetMode="External"/><Relationship Id="rId11" Type="http://schemas.openxmlformats.org/officeDocument/2006/relationships/image" Target="../media/image11.png"/><Relationship Id="rId5" Type="http://schemas.openxmlformats.org/officeDocument/2006/relationships/hyperlink" Target="https://ja.wikipedia.org/wiki/%E6%98%8E%E6%B2%BB%E5%A4%A9%E7%9A%87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ja.wikipedia.org/wiki/%E5%86%85%E9%96%A3%E7%B7%8F%E7%90%86%E5%A4%A7%E8%87%A3" TargetMode="External"/><Relationship Id="rId9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제목 1">
            <a:extLst>
              <a:ext uri="{FF2B5EF4-FFF2-40B4-BE49-F238E27FC236}">
                <a16:creationId xmlns:a16="http://schemas.microsoft.com/office/drawing/2014/main" id="{5A3BBC95-D2E0-491C-BFC5-7623A40F4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68287"/>
            <a:ext cx="9144000" cy="2387600"/>
          </a:xfrm>
        </p:spPr>
        <p:txBody>
          <a:bodyPr/>
          <a:lstStyle/>
          <a:p>
            <a:r>
              <a:rPr lang="ko-KR" altLang="en-US" b="1" dirty="0">
                <a:latin typeface="Blackadder ITC" panose="04020505051007020D02" pitchFamily="82" charset="0"/>
              </a:rPr>
              <a:t>일본국가의 과거와 현재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4EC16B06-71B8-4E10-B901-3E819AF3B7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025" y="2886868"/>
            <a:ext cx="9144000" cy="3971131"/>
          </a:xfrm>
        </p:spPr>
        <p:txBody>
          <a:bodyPr>
            <a:normAutofit/>
          </a:bodyPr>
          <a:lstStyle/>
          <a:p>
            <a:r>
              <a:rPr lang="ko-KR" altLang="en-US" sz="2400" b="1" kern="0" spc="0" dirty="0">
                <a:solidFill>
                  <a:schemeClr val="bg1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고대 중세 일본의 정치와 경제의 특징</a:t>
            </a:r>
            <a:endParaRPr lang="en-US" altLang="ko-KR" sz="2400" b="1" kern="0" spc="0" dirty="0">
              <a:solidFill>
                <a:schemeClr val="bg1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en-US" altLang="ko-KR" b="1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          </a:t>
            </a:r>
          </a:p>
          <a:p>
            <a:r>
              <a:rPr lang="ko-KR" altLang="en-US" b="1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                                                              </a:t>
            </a:r>
            <a:r>
              <a:rPr lang="ko-KR" altLang="en-US" b="1" kern="0" dirty="0" err="1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레티퀸</a:t>
            </a:r>
            <a:r>
              <a:rPr lang="en-US" altLang="ko-KR" b="1" kern="0" dirty="0">
                <a:solidFill>
                  <a:schemeClr val="bg1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~22045547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331403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5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>
            <a:extLst>
              <a:ext uri="{FF2B5EF4-FFF2-40B4-BE49-F238E27FC236}">
                <a16:creationId xmlns:a16="http://schemas.microsoft.com/office/drawing/2014/main" id="{99F3454B-14AE-4AAA-B5C8-7601F00E8A09}"/>
              </a:ext>
            </a:extLst>
          </p:cNvPr>
          <p:cNvSpPr/>
          <p:nvPr/>
        </p:nvSpPr>
        <p:spPr>
          <a:xfrm>
            <a:off x="933450" y="561975"/>
            <a:ext cx="2476500" cy="1933575"/>
          </a:xfrm>
          <a:prstGeom prst="ellipse">
            <a:avLst/>
          </a:prstGeom>
          <a:gradFill>
            <a:gsLst>
              <a:gs pos="81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B2E70F-D6E3-4DB7-8FC2-10B393F20347}"/>
              </a:ext>
            </a:extLst>
          </p:cNvPr>
          <p:cNvSpPr txBox="1"/>
          <p:nvPr/>
        </p:nvSpPr>
        <p:spPr>
          <a:xfrm>
            <a:off x="1362075" y="1009558"/>
            <a:ext cx="18954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1867</a:t>
            </a:r>
            <a:r>
              <a:rPr lang="ko-KR" altLang="en-US" dirty="0"/>
              <a:t>년에 막부와 </a:t>
            </a:r>
            <a:r>
              <a:rPr lang="ko-KR" altLang="en-US" dirty="0" err="1"/>
              <a:t>요시노가</a:t>
            </a:r>
            <a:r>
              <a:rPr lang="ko-KR" altLang="en-US" dirty="0"/>
              <a:t> 조정에 </a:t>
            </a:r>
            <a:r>
              <a:rPr lang="ko-KR" altLang="en-US" dirty="0" err="1"/>
              <a:t>대정봉환을</a:t>
            </a:r>
            <a:r>
              <a:rPr lang="ko-KR" altLang="en-US" dirty="0"/>
              <a:t> 실시했음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E3729BE0-F014-411D-9BB0-8D099F3B938B}"/>
              </a:ext>
            </a:extLst>
          </p:cNvPr>
          <p:cNvSpPr/>
          <p:nvPr/>
        </p:nvSpPr>
        <p:spPr>
          <a:xfrm>
            <a:off x="3705225" y="1381124"/>
            <a:ext cx="809625" cy="457200"/>
          </a:xfrm>
          <a:prstGeom prst="rightArrow">
            <a:avLst/>
          </a:prstGeom>
          <a:gradFill>
            <a:gsLst>
              <a:gs pos="6900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0DF69839-BB2E-4C92-80F8-D1658AA2A8E7}"/>
              </a:ext>
            </a:extLst>
          </p:cNvPr>
          <p:cNvSpPr/>
          <p:nvPr/>
        </p:nvSpPr>
        <p:spPr>
          <a:xfrm>
            <a:off x="4914900" y="642934"/>
            <a:ext cx="2362200" cy="1933575"/>
          </a:xfrm>
          <a:prstGeom prst="ellipse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DF830-DAA9-47D2-BF69-D05B1735C2F1}"/>
              </a:ext>
            </a:extLst>
          </p:cNvPr>
          <p:cNvSpPr txBox="1"/>
          <p:nvPr/>
        </p:nvSpPr>
        <p:spPr>
          <a:xfrm>
            <a:off x="5219700" y="1148056"/>
            <a:ext cx="1752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작성한 </a:t>
            </a:r>
            <a:r>
              <a:rPr lang="en-US" altLang="ko-KR" dirty="0"/>
              <a:t>' </a:t>
            </a:r>
            <a:r>
              <a:rPr lang="ko-KR" altLang="en-US" dirty="0"/>
              <a:t>왕정 복고의 대 호령 </a:t>
            </a:r>
            <a:r>
              <a:rPr lang="en-US" altLang="ko-KR" dirty="0"/>
              <a:t>'</a:t>
            </a:r>
            <a:r>
              <a:rPr lang="ko-KR" altLang="en-US" dirty="0"/>
              <a:t>을 선언했음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F6E4B343-44E5-4E33-AEB5-D090F29CC9A0}"/>
              </a:ext>
            </a:extLst>
          </p:cNvPr>
          <p:cNvSpPr/>
          <p:nvPr/>
        </p:nvSpPr>
        <p:spPr>
          <a:xfrm>
            <a:off x="7629525" y="1359688"/>
            <a:ext cx="1000125" cy="500066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8223CEA-3050-4BAA-A070-B16EFFFA42BF}"/>
              </a:ext>
            </a:extLst>
          </p:cNvPr>
          <p:cNvSpPr/>
          <p:nvPr/>
        </p:nvSpPr>
        <p:spPr>
          <a:xfrm>
            <a:off x="8982074" y="667337"/>
            <a:ext cx="2362199" cy="2040352"/>
          </a:xfrm>
          <a:prstGeom prst="ellipse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5F9E4F-EA6E-41B0-AA48-C2F884771877}"/>
              </a:ext>
            </a:extLst>
          </p:cNvPr>
          <p:cNvSpPr txBox="1"/>
          <p:nvPr/>
        </p:nvSpPr>
        <p:spPr>
          <a:xfrm>
            <a:off x="9135123" y="1071112"/>
            <a:ext cx="1960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사쓰마 </a:t>
            </a:r>
            <a:r>
              <a:rPr lang="en-US" altLang="ko-KR" dirty="0"/>
              <a:t>· </a:t>
            </a:r>
            <a:r>
              <a:rPr lang="ko-KR" altLang="en-US" dirty="0" err="1"/>
              <a:t>에치젠</a:t>
            </a:r>
            <a:r>
              <a:rPr lang="ko-KR" altLang="en-US" dirty="0"/>
              <a:t> </a:t>
            </a:r>
            <a:r>
              <a:rPr lang="en-US" altLang="ko-KR" dirty="0"/>
              <a:t>· </a:t>
            </a:r>
            <a:r>
              <a:rPr lang="ko-KR" altLang="en-US" dirty="0"/>
              <a:t>토사 </a:t>
            </a:r>
            <a:r>
              <a:rPr lang="en-US" altLang="ko-KR" dirty="0"/>
              <a:t>· </a:t>
            </a:r>
            <a:r>
              <a:rPr lang="ko-KR" altLang="en-US" dirty="0" err="1"/>
              <a:t>오와리</a:t>
            </a:r>
            <a:r>
              <a:rPr lang="ko-KR" altLang="en-US" dirty="0"/>
              <a:t> </a:t>
            </a:r>
            <a:r>
              <a:rPr lang="en-US" altLang="ko-KR" dirty="0"/>
              <a:t>·</a:t>
            </a:r>
            <a:r>
              <a:rPr lang="ko-KR" altLang="en-US" dirty="0"/>
              <a:t>芸州다섯 번이 쿠데타에 가담했음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화살표: 아래쪽 2">
            <a:extLst>
              <a:ext uri="{FF2B5EF4-FFF2-40B4-BE49-F238E27FC236}">
                <a16:creationId xmlns:a16="http://schemas.microsoft.com/office/drawing/2014/main" id="{323EE040-4DBF-4306-874B-2E2D4429C14D}"/>
              </a:ext>
            </a:extLst>
          </p:cNvPr>
          <p:cNvSpPr/>
          <p:nvPr/>
        </p:nvSpPr>
        <p:spPr>
          <a:xfrm>
            <a:off x="9854214" y="2938509"/>
            <a:ext cx="523782" cy="923277"/>
          </a:xfrm>
          <a:prstGeom prst="downArrow">
            <a:avLst/>
          </a:prstGeom>
          <a:gradFill>
            <a:gsLst>
              <a:gs pos="73000">
                <a:schemeClr val="bg1"/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5A41D09E-155A-4717-9B15-D85C4C0C828A}"/>
              </a:ext>
            </a:extLst>
          </p:cNvPr>
          <p:cNvSpPr/>
          <p:nvPr/>
        </p:nvSpPr>
        <p:spPr>
          <a:xfrm>
            <a:off x="8782050" y="4224337"/>
            <a:ext cx="2610591" cy="2262188"/>
          </a:xfrm>
          <a:prstGeom prst="ellipse">
            <a:avLst/>
          </a:prstGeom>
          <a:gradFill>
            <a:gsLst>
              <a:gs pos="73000">
                <a:schemeClr val="bg1"/>
              </a:gs>
              <a:gs pos="82000">
                <a:srgbClr val="FEFEFF"/>
              </a:gs>
              <a:gs pos="8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377D5F-2266-487C-A944-353353BFCDC1}"/>
              </a:ext>
            </a:extLst>
          </p:cNvPr>
          <p:cNvSpPr txBox="1"/>
          <p:nvPr/>
        </p:nvSpPr>
        <p:spPr>
          <a:xfrm>
            <a:off x="9135123" y="4730258"/>
            <a:ext cx="22575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아이즈 </a:t>
            </a:r>
            <a:r>
              <a:rPr lang="en-US" altLang="ko-KR" dirty="0"/>
              <a:t>· </a:t>
            </a:r>
            <a:r>
              <a:rPr lang="ko-KR" altLang="en-US" dirty="0"/>
              <a:t>구와 나 번 병을 </a:t>
            </a:r>
            <a:r>
              <a:rPr lang="ko-KR" altLang="en-US" dirty="0" err="1"/>
              <a:t>중심으로하는</a:t>
            </a:r>
            <a:r>
              <a:rPr lang="ko-KR" altLang="en-US" dirty="0"/>
              <a:t> 구 막부군과의 사이에 무력 충돌이 발생 함</a:t>
            </a:r>
          </a:p>
        </p:txBody>
      </p:sp>
      <p:sp>
        <p:nvSpPr>
          <p:cNvPr id="14" name="화살표: 왼쪽 13">
            <a:extLst>
              <a:ext uri="{FF2B5EF4-FFF2-40B4-BE49-F238E27FC236}">
                <a16:creationId xmlns:a16="http://schemas.microsoft.com/office/drawing/2014/main" id="{BC367D1B-A747-481E-B022-56F722538071}"/>
              </a:ext>
            </a:extLst>
          </p:cNvPr>
          <p:cNvSpPr/>
          <p:nvPr/>
        </p:nvSpPr>
        <p:spPr>
          <a:xfrm>
            <a:off x="7534275" y="5495925"/>
            <a:ext cx="838200" cy="500066"/>
          </a:xfrm>
          <a:prstGeom prst="leftArrow">
            <a:avLst/>
          </a:prstGeom>
          <a:gradFill>
            <a:gsLst>
              <a:gs pos="69000">
                <a:schemeClr val="bg1"/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7A49FA6-55E5-4905-AA1C-8AF3F1FFC893}"/>
              </a:ext>
            </a:extLst>
          </p:cNvPr>
          <p:cNvSpPr/>
          <p:nvPr/>
        </p:nvSpPr>
        <p:spPr>
          <a:xfrm>
            <a:off x="4743450" y="4224337"/>
            <a:ext cx="2533280" cy="2357438"/>
          </a:xfrm>
          <a:prstGeom prst="ellipse">
            <a:avLst/>
          </a:prstGeom>
          <a:gradFill>
            <a:gsLst>
              <a:gs pos="69000">
                <a:schemeClr val="bg1"/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1F6A1E-CC83-46DE-A632-5A8B24DED18D}"/>
              </a:ext>
            </a:extLst>
          </p:cNvPr>
          <p:cNvSpPr txBox="1"/>
          <p:nvPr/>
        </p:nvSpPr>
        <p:spPr>
          <a:xfrm>
            <a:off x="5067300" y="4730258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노력으로 같은 해 </a:t>
            </a:r>
            <a:r>
              <a:rPr lang="en-US" altLang="ko-KR" dirty="0"/>
              <a:t>4/11 </a:t>
            </a:r>
            <a:r>
              <a:rPr lang="ko-KR" altLang="en-US" dirty="0"/>
              <a:t> 막부군을 대표하는 </a:t>
            </a:r>
            <a:r>
              <a:rPr lang="ko-KR" altLang="en-US" dirty="0" err="1"/>
              <a:t>카츠가</a:t>
            </a:r>
            <a:r>
              <a:rPr lang="ko-KR" altLang="en-US" dirty="0"/>
              <a:t> 이슈 와의 협상이 성공함</a:t>
            </a:r>
          </a:p>
        </p:txBody>
      </p:sp>
      <p:sp>
        <p:nvSpPr>
          <p:cNvPr id="17" name="화살표: 왼쪽 16">
            <a:extLst>
              <a:ext uri="{FF2B5EF4-FFF2-40B4-BE49-F238E27FC236}">
                <a16:creationId xmlns:a16="http://schemas.microsoft.com/office/drawing/2014/main" id="{95704F81-AD16-48AC-9A2B-5A0ADE4538C0}"/>
              </a:ext>
            </a:extLst>
          </p:cNvPr>
          <p:cNvSpPr/>
          <p:nvPr/>
        </p:nvSpPr>
        <p:spPr>
          <a:xfrm>
            <a:off x="3476625" y="5495925"/>
            <a:ext cx="1038225" cy="711661"/>
          </a:xfrm>
          <a:prstGeom prst="leftArrow">
            <a:avLst/>
          </a:prstGeom>
          <a:gradFill>
            <a:gsLst>
              <a:gs pos="66000">
                <a:schemeClr val="bg1"/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EE6FA02F-7686-4157-8684-62E3A378A390}"/>
              </a:ext>
            </a:extLst>
          </p:cNvPr>
          <p:cNvSpPr/>
          <p:nvPr/>
        </p:nvSpPr>
        <p:spPr>
          <a:xfrm>
            <a:off x="628651" y="4362452"/>
            <a:ext cx="2438400" cy="2124074"/>
          </a:xfrm>
          <a:prstGeom prst="ellipse">
            <a:avLst/>
          </a:prstGeom>
          <a:gradFill>
            <a:gsLst>
              <a:gs pos="67000">
                <a:schemeClr val="bg1"/>
              </a:gs>
              <a:gs pos="75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B25603-41A6-4C8B-BAC3-8AAD21B872F6}"/>
              </a:ext>
            </a:extLst>
          </p:cNvPr>
          <p:cNvSpPr txBox="1"/>
          <p:nvPr/>
        </p:nvSpPr>
        <p:spPr>
          <a:xfrm>
            <a:off x="1090057" y="4541699"/>
            <a:ext cx="17624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1869/6/27 </a:t>
            </a:r>
            <a:r>
              <a:rPr lang="ko-KR" altLang="en-US" dirty="0"/>
              <a:t>구 막부가 고료 </a:t>
            </a:r>
            <a:r>
              <a:rPr lang="ko-KR" altLang="en-US" dirty="0" err="1"/>
              <a:t>카쿠</a:t>
            </a:r>
            <a:r>
              <a:rPr lang="ko-KR" altLang="en-US" dirty="0"/>
              <a:t> 전투 에 패해 항복하고 여기에 보신 전쟁 은 종결했다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030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 animBg="1"/>
      <p:bldP spid="10" grpId="0" animBg="1"/>
      <p:bldP spid="2" grpId="0"/>
      <p:bldP spid="3" grpId="0" animBg="1"/>
      <p:bldP spid="11" grpId="0" animBg="1"/>
      <p:bldP spid="12" grpId="0"/>
      <p:bldP spid="14" grpId="0" animBg="1"/>
      <p:bldP spid="15" grpId="0" animBg="1"/>
      <p:bldP spid="16" grpId="0"/>
      <p:bldP spid="17" grpId="0" animBg="1"/>
      <p:bldP spid="18" grpId="0" animBg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BE789D3C-7D75-4108-AE62-4B43855F2A06}"/>
              </a:ext>
            </a:extLst>
          </p:cNvPr>
          <p:cNvSpPr/>
          <p:nvPr/>
        </p:nvSpPr>
        <p:spPr>
          <a:xfrm>
            <a:off x="646501" y="2071683"/>
            <a:ext cx="2581275" cy="2647950"/>
          </a:xfrm>
          <a:prstGeom prst="roundRect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F7641-A02B-4048-BF33-CF3471799FAB}"/>
              </a:ext>
            </a:extLst>
          </p:cNvPr>
          <p:cNvSpPr txBox="1"/>
          <p:nvPr/>
        </p:nvSpPr>
        <p:spPr>
          <a:xfrm>
            <a:off x="938212" y="2477333"/>
            <a:ext cx="1885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막부 나 섭정 </a:t>
            </a:r>
            <a:r>
              <a:rPr lang="en-US" altLang="ko-KR" dirty="0"/>
              <a:t>, </a:t>
            </a:r>
            <a:r>
              <a:rPr lang="ko-KR" altLang="en-US" dirty="0" err="1"/>
              <a:t>관백</a:t>
            </a:r>
            <a:r>
              <a:rPr lang="ko-KR" altLang="en-US" dirty="0"/>
              <a:t> </a:t>
            </a:r>
            <a:r>
              <a:rPr lang="en-US" altLang="ko-KR" dirty="0"/>
              <a:t>, </a:t>
            </a:r>
            <a:r>
              <a:rPr lang="ko-KR" altLang="en-US" dirty="0"/>
              <a:t>정이 대장군 </a:t>
            </a:r>
            <a:r>
              <a:rPr lang="en-US" altLang="ko-KR" dirty="0"/>
              <a:t>, </a:t>
            </a:r>
            <a:r>
              <a:rPr lang="ko-KR" altLang="en-US" dirty="0" err="1"/>
              <a:t>내람</a:t>
            </a:r>
            <a:r>
              <a:rPr lang="ko-KR" altLang="en-US" dirty="0"/>
              <a:t> </a:t>
            </a:r>
            <a:r>
              <a:rPr lang="en-US" altLang="ko-KR" dirty="0"/>
              <a:t>,</a:t>
            </a:r>
            <a:r>
              <a:rPr lang="ko-KR" altLang="en-US" dirty="0"/>
              <a:t>議奏</a:t>
            </a:r>
            <a:r>
              <a:rPr lang="en-US" altLang="ko-KR" dirty="0"/>
              <a:t>, </a:t>
            </a:r>
            <a:r>
              <a:rPr lang="ko-KR" altLang="en-US" dirty="0"/>
              <a:t>교토 수호 직 </a:t>
            </a:r>
            <a:r>
              <a:rPr lang="en-US" altLang="ko-KR" dirty="0"/>
              <a:t>,</a:t>
            </a:r>
            <a:r>
              <a:rPr lang="ko-KR" altLang="en-US" dirty="0"/>
              <a:t>所司代등</a:t>
            </a:r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E991C616-62F6-44FB-A3EF-4AD5560528FF}"/>
              </a:ext>
            </a:extLst>
          </p:cNvPr>
          <p:cNvSpPr/>
          <p:nvPr/>
        </p:nvSpPr>
        <p:spPr>
          <a:xfrm>
            <a:off x="3595677" y="2923937"/>
            <a:ext cx="2486025" cy="1010126"/>
          </a:xfrm>
          <a:prstGeom prst="rightArrow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48198-BC83-447E-BE9E-4ABB28DFC9E4}"/>
              </a:ext>
            </a:extLst>
          </p:cNvPr>
          <p:cNvSpPr txBox="1"/>
          <p:nvPr/>
        </p:nvSpPr>
        <p:spPr>
          <a:xfrm>
            <a:off x="3595677" y="3275111"/>
            <a:ext cx="2581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rgbClr val="FF0000"/>
                </a:solidFill>
              </a:rPr>
              <a:t>폐지되어 행정 일곱과</a:t>
            </a:r>
          </a:p>
        </p:txBody>
      </p:sp>
      <p:sp>
        <p:nvSpPr>
          <p:cNvPr id="9" name="왼쪽 중괄호 8">
            <a:extLst>
              <a:ext uri="{FF2B5EF4-FFF2-40B4-BE49-F238E27FC236}">
                <a16:creationId xmlns:a16="http://schemas.microsoft.com/office/drawing/2014/main" id="{FC511933-65C5-4227-AAA3-A4297E8C59B3}"/>
              </a:ext>
            </a:extLst>
          </p:cNvPr>
          <p:cNvSpPr/>
          <p:nvPr/>
        </p:nvSpPr>
        <p:spPr>
          <a:xfrm>
            <a:off x="6600824" y="852490"/>
            <a:ext cx="695325" cy="51530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838D589C-F513-4612-9590-B50C2DC0ACCE}"/>
              </a:ext>
            </a:extLst>
          </p:cNvPr>
          <p:cNvSpPr/>
          <p:nvPr/>
        </p:nvSpPr>
        <p:spPr>
          <a:xfrm>
            <a:off x="7767646" y="80964"/>
            <a:ext cx="1176332" cy="885821"/>
          </a:xfrm>
          <a:prstGeom prst="ellipse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B5D905C-7A83-4E89-B69F-836F66257687}"/>
              </a:ext>
            </a:extLst>
          </p:cNvPr>
          <p:cNvSpPr/>
          <p:nvPr/>
        </p:nvSpPr>
        <p:spPr>
          <a:xfrm>
            <a:off x="7779557" y="1019176"/>
            <a:ext cx="1176332" cy="885821"/>
          </a:xfrm>
          <a:prstGeom prst="ellipse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3AC5FF9C-5590-4D89-A966-C4A830731CFE}"/>
              </a:ext>
            </a:extLst>
          </p:cNvPr>
          <p:cNvSpPr/>
          <p:nvPr/>
        </p:nvSpPr>
        <p:spPr>
          <a:xfrm>
            <a:off x="7767646" y="1957388"/>
            <a:ext cx="1176332" cy="885821"/>
          </a:xfrm>
          <a:prstGeom prst="ellipse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4B10966-9FE7-48F3-921E-D5071C3A0535}"/>
              </a:ext>
            </a:extLst>
          </p:cNvPr>
          <p:cNvSpPr/>
          <p:nvPr/>
        </p:nvSpPr>
        <p:spPr>
          <a:xfrm>
            <a:off x="7767646" y="2895600"/>
            <a:ext cx="1176332" cy="885821"/>
          </a:xfrm>
          <a:prstGeom prst="ellipse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45F13E3E-D94A-4CAF-9CBC-4C9E22702296}"/>
              </a:ext>
            </a:extLst>
          </p:cNvPr>
          <p:cNvSpPr/>
          <p:nvPr/>
        </p:nvSpPr>
        <p:spPr>
          <a:xfrm>
            <a:off x="7767646" y="3833812"/>
            <a:ext cx="1176332" cy="885821"/>
          </a:xfrm>
          <a:prstGeom prst="ellipse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336F7720-5C95-4F7D-82D6-76EFED88041D}"/>
              </a:ext>
            </a:extLst>
          </p:cNvPr>
          <p:cNvSpPr/>
          <p:nvPr/>
        </p:nvSpPr>
        <p:spPr>
          <a:xfrm>
            <a:off x="7779557" y="4772024"/>
            <a:ext cx="1176332" cy="885821"/>
          </a:xfrm>
          <a:prstGeom prst="ellipse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44791EBB-FACA-4326-9F5C-DAB1D558247F}"/>
              </a:ext>
            </a:extLst>
          </p:cNvPr>
          <p:cNvSpPr/>
          <p:nvPr/>
        </p:nvSpPr>
        <p:spPr>
          <a:xfrm>
            <a:off x="7767646" y="5710236"/>
            <a:ext cx="1176332" cy="885821"/>
          </a:xfrm>
          <a:prstGeom prst="ellipse">
            <a:avLst/>
          </a:prstGeom>
          <a:gradFill>
            <a:gsLst>
              <a:gs pos="100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C27FE3B-6D98-488F-8005-B9CF3157884D}"/>
              </a:ext>
            </a:extLst>
          </p:cNvPr>
          <p:cNvSpPr txBox="1"/>
          <p:nvPr/>
        </p:nvSpPr>
        <p:spPr>
          <a:xfrm>
            <a:off x="7934337" y="230655"/>
            <a:ext cx="11763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/>
              <a:t>세직</a:t>
            </a:r>
            <a:r>
              <a:rPr lang="ko-KR" altLang="en-US" dirty="0"/>
              <a:t> 및 국내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73DBCDA-8E32-4B5D-9039-C854ABFED188}"/>
              </a:ext>
            </a:extLst>
          </p:cNvPr>
          <p:cNvSpPr txBox="1"/>
          <p:nvPr/>
        </p:nvSpPr>
        <p:spPr>
          <a:xfrm>
            <a:off x="7987910" y="1266825"/>
            <a:ext cx="69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국내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50941E5-54B2-4822-9E7B-C48A74899726}"/>
              </a:ext>
            </a:extLst>
          </p:cNvPr>
          <p:cNvSpPr txBox="1"/>
          <p:nvPr/>
        </p:nvSpPr>
        <p:spPr>
          <a:xfrm>
            <a:off x="7987910" y="2152646"/>
            <a:ext cx="69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해외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314182-EE2B-4064-BF6B-ACA7B54A4438}"/>
              </a:ext>
            </a:extLst>
          </p:cNvPr>
          <p:cNvSpPr txBox="1"/>
          <p:nvPr/>
        </p:nvSpPr>
        <p:spPr>
          <a:xfrm>
            <a:off x="8032554" y="3054064"/>
            <a:ext cx="84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육 해군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65E52E1-7EE0-4843-BFD5-74D8830BF32D}"/>
              </a:ext>
            </a:extLst>
          </p:cNvPr>
          <p:cNvSpPr txBox="1"/>
          <p:nvPr/>
        </p:nvSpPr>
        <p:spPr>
          <a:xfrm>
            <a:off x="8032554" y="4076700"/>
            <a:ext cx="695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회계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CD3B23-E220-4830-9920-A6D298BAF07C}"/>
              </a:ext>
            </a:extLst>
          </p:cNvPr>
          <p:cNvSpPr txBox="1"/>
          <p:nvPr/>
        </p:nvSpPr>
        <p:spPr>
          <a:xfrm>
            <a:off x="8032554" y="5057775"/>
            <a:ext cx="84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형법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0F4251-058D-4278-8E3F-2FF63F1C67E5}"/>
              </a:ext>
            </a:extLst>
          </p:cNvPr>
          <p:cNvSpPr txBox="1"/>
          <p:nvPr/>
        </p:nvSpPr>
        <p:spPr>
          <a:xfrm>
            <a:off x="7987910" y="5940913"/>
            <a:ext cx="863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제도</a:t>
            </a:r>
          </a:p>
        </p:txBody>
      </p:sp>
    </p:spTree>
    <p:extLst>
      <p:ext uri="{BB962C8B-B14F-4D97-AF65-F5344CB8AC3E}">
        <p14:creationId xmlns:p14="http://schemas.microsoft.com/office/powerpoint/2010/main" val="10284883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9" grpId="0" animBg="1"/>
      <p:bldP spid="10" grpId="0" animBg="1"/>
      <p:bldP spid="14" grpId="0" animBg="1"/>
      <p:bldP spid="15" grpId="0" animBg="1"/>
      <p:bldP spid="16" grpId="0" animBg="1"/>
      <p:bldP spid="19" grpId="0" animBg="1"/>
      <p:bldP spid="20" grpId="0" animBg="1"/>
      <p:bldP spid="21" grpId="0" animBg="1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9D7A13AC-1AC3-47C3-9081-4A1114E17D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388" y="1709818"/>
            <a:ext cx="2491555" cy="17640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8C8574-EFC4-4779-A2F8-5DA84D85243F}"/>
              </a:ext>
            </a:extLst>
          </p:cNvPr>
          <p:cNvSpPr txBox="1"/>
          <p:nvPr/>
        </p:nvSpPr>
        <p:spPr>
          <a:xfrm>
            <a:off x="2733247" y="781235"/>
            <a:ext cx="6791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메이지 국가의 형성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C7F13884-198A-4AB7-AD10-E97C5C9FEF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58" y="3797211"/>
            <a:ext cx="3349407" cy="176402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307ECC-3067-49A0-9621-3F6D06BFDBDC}"/>
              </a:ext>
            </a:extLst>
          </p:cNvPr>
          <p:cNvSpPr txBox="1"/>
          <p:nvPr/>
        </p:nvSpPr>
        <p:spPr>
          <a:xfrm>
            <a:off x="5353235" y="2024109"/>
            <a:ext cx="5149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/>
              <a:t>1869</a:t>
            </a:r>
            <a:r>
              <a:rPr lang="ko-KR" altLang="en-US" dirty="0"/>
              <a:t>년에 율령제도 의 행정기구를 부활시킴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4038B4D2-33D4-4361-9DDF-7290AC46CD5E}"/>
              </a:ext>
            </a:extLst>
          </p:cNvPr>
          <p:cNvSpPr/>
          <p:nvPr/>
        </p:nvSpPr>
        <p:spPr>
          <a:xfrm>
            <a:off x="7325054" y="2842934"/>
            <a:ext cx="2130641" cy="825624"/>
          </a:xfrm>
          <a:prstGeom prst="roundRect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D712D4-7779-42B4-A821-9723E10ADD8D}"/>
              </a:ext>
            </a:extLst>
          </p:cNvPr>
          <p:cNvSpPr txBox="1"/>
          <p:nvPr/>
        </p:nvSpPr>
        <p:spPr>
          <a:xfrm>
            <a:off x="7570083" y="3104507"/>
            <a:ext cx="1438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6 </a:t>
            </a:r>
            <a:r>
              <a:rPr lang="ko-KR" altLang="en-US" dirty="0"/>
              <a:t>성제 설치</a:t>
            </a: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0B02D6DD-ACD6-4EF9-A7C0-4F67A155D7BF}"/>
              </a:ext>
            </a:extLst>
          </p:cNvPr>
          <p:cNvSpPr/>
          <p:nvPr/>
        </p:nvSpPr>
        <p:spPr>
          <a:xfrm>
            <a:off x="5353235" y="4224469"/>
            <a:ext cx="923926" cy="909506"/>
          </a:xfrm>
          <a:prstGeom prst="ellipse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DA1BB313-007A-4347-A028-CCE6FC701C51}"/>
              </a:ext>
            </a:extLst>
          </p:cNvPr>
          <p:cNvSpPr/>
          <p:nvPr/>
        </p:nvSpPr>
        <p:spPr>
          <a:xfrm>
            <a:off x="6378315" y="4250597"/>
            <a:ext cx="885826" cy="857250"/>
          </a:xfrm>
          <a:prstGeom prst="ellipse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C4C4E3BD-AC8A-4B08-96C0-F92AE02D644C}"/>
              </a:ext>
            </a:extLst>
          </p:cNvPr>
          <p:cNvSpPr/>
          <p:nvPr/>
        </p:nvSpPr>
        <p:spPr>
          <a:xfrm>
            <a:off x="7365295" y="4250597"/>
            <a:ext cx="923926" cy="909506"/>
          </a:xfrm>
          <a:prstGeom prst="ellipse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A9D1B461-755D-4446-85BE-7C743547261A}"/>
              </a:ext>
            </a:extLst>
          </p:cNvPr>
          <p:cNvSpPr/>
          <p:nvPr/>
        </p:nvSpPr>
        <p:spPr>
          <a:xfrm>
            <a:off x="8390375" y="4250597"/>
            <a:ext cx="923926" cy="909506"/>
          </a:xfrm>
          <a:prstGeom prst="ellipse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538C945F-58EB-4301-AC6A-6B7B7A9EB682}"/>
              </a:ext>
            </a:extLst>
          </p:cNvPr>
          <p:cNvSpPr/>
          <p:nvPr/>
        </p:nvSpPr>
        <p:spPr>
          <a:xfrm>
            <a:off x="9451404" y="4298191"/>
            <a:ext cx="923926" cy="909506"/>
          </a:xfrm>
          <a:prstGeom prst="ellipse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19C399D4-DB33-4716-BF37-59A115269C33}"/>
              </a:ext>
            </a:extLst>
          </p:cNvPr>
          <p:cNvSpPr/>
          <p:nvPr/>
        </p:nvSpPr>
        <p:spPr>
          <a:xfrm>
            <a:off x="10459957" y="4240377"/>
            <a:ext cx="923926" cy="909506"/>
          </a:xfrm>
          <a:prstGeom prst="ellipse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연결선: 꺾임 24">
            <a:extLst>
              <a:ext uri="{FF2B5EF4-FFF2-40B4-BE49-F238E27FC236}">
                <a16:creationId xmlns:a16="http://schemas.microsoft.com/office/drawing/2014/main" id="{E72638E9-3950-435A-B19D-0E00A1C49F74}"/>
              </a:ext>
            </a:extLst>
          </p:cNvPr>
          <p:cNvCxnSpPr>
            <a:cxnSpLocks/>
          </p:cNvCxnSpPr>
          <p:nvPr/>
        </p:nvCxnSpPr>
        <p:spPr>
          <a:xfrm rot="5400000">
            <a:off x="7373170" y="3160318"/>
            <a:ext cx="582039" cy="1569147"/>
          </a:xfrm>
          <a:prstGeom prst="bentConnector3">
            <a:avLst>
              <a:gd name="adj1" fmla="val 5491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연결선: 꺾임 26">
            <a:extLst>
              <a:ext uri="{FF2B5EF4-FFF2-40B4-BE49-F238E27FC236}">
                <a16:creationId xmlns:a16="http://schemas.microsoft.com/office/drawing/2014/main" id="{AC051B0C-3C21-40B0-85DB-EB41EEB54500}"/>
              </a:ext>
            </a:extLst>
          </p:cNvPr>
          <p:cNvCxnSpPr>
            <a:endCxn id="15" idx="0"/>
          </p:cNvCxnSpPr>
          <p:nvPr/>
        </p:nvCxnSpPr>
        <p:spPr>
          <a:xfrm rot="10800000" flipV="1">
            <a:off x="5815198" y="3959577"/>
            <a:ext cx="1080902" cy="26489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연결선: 꺾임 28">
            <a:extLst>
              <a:ext uri="{FF2B5EF4-FFF2-40B4-BE49-F238E27FC236}">
                <a16:creationId xmlns:a16="http://schemas.microsoft.com/office/drawing/2014/main" id="{E9050878-3206-42FF-8D48-EF3B6B474E9E}"/>
              </a:ext>
            </a:extLst>
          </p:cNvPr>
          <p:cNvCxnSpPr>
            <a:endCxn id="18" idx="0"/>
          </p:cNvCxnSpPr>
          <p:nvPr/>
        </p:nvCxnSpPr>
        <p:spPr>
          <a:xfrm>
            <a:off x="8390375" y="3959577"/>
            <a:ext cx="461963" cy="291020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연결선: 꺾임 30">
            <a:extLst>
              <a:ext uri="{FF2B5EF4-FFF2-40B4-BE49-F238E27FC236}">
                <a16:creationId xmlns:a16="http://schemas.microsoft.com/office/drawing/2014/main" id="{8C2E48FE-3064-4428-B514-61A70B13B689}"/>
              </a:ext>
            </a:extLst>
          </p:cNvPr>
          <p:cNvCxnSpPr>
            <a:cxnSpLocks/>
          </p:cNvCxnSpPr>
          <p:nvPr/>
        </p:nvCxnSpPr>
        <p:spPr>
          <a:xfrm>
            <a:off x="8884488" y="3971334"/>
            <a:ext cx="1028879" cy="29772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연결선: 꺾임 33">
            <a:extLst>
              <a:ext uri="{FF2B5EF4-FFF2-40B4-BE49-F238E27FC236}">
                <a16:creationId xmlns:a16="http://schemas.microsoft.com/office/drawing/2014/main" id="{CF686CAE-EB1D-4A24-9A99-1DD470566349}"/>
              </a:ext>
            </a:extLst>
          </p:cNvPr>
          <p:cNvCxnSpPr>
            <a:cxnSpLocks/>
          </p:cNvCxnSpPr>
          <p:nvPr/>
        </p:nvCxnSpPr>
        <p:spPr>
          <a:xfrm>
            <a:off x="9913367" y="3985902"/>
            <a:ext cx="1034791" cy="297722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7DE2F40-7436-454D-B6F6-4C59D218264D}"/>
              </a:ext>
            </a:extLst>
          </p:cNvPr>
          <p:cNvSpPr txBox="1"/>
          <p:nvPr/>
        </p:nvSpPr>
        <p:spPr>
          <a:xfrm>
            <a:off x="5289995" y="4496665"/>
            <a:ext cx="1135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궁 내성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82600B1-AEE6-48D7-96D3-7AD2F134D157}"/>
              </a:ext>
            </a:extLst>
          </p:cNvPr>
          <p:cNvSpPr txBox="1"/>
          <p:nvPr/>
        </p:nvSpPr>
        <p:spPr>
          <a:xfrm>
            <a:off x="6340401" y="4510464"/>
            <a:ext cx="1197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민 부성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0964355-0CFD-4CA5-9A99-7AEA3EAA4C3D}"/>
              </a:ext>
            </a:extLst>
          </p:cNvPr>
          <p:cNvSpPr txBox="1"/>
          <p:nvPr/>
        </p:nvSpPr>
        <p:spPr>
          <a:xfrm>
            <a:off x="7453888" y="4506724"/>
            <a:ext cx="946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대장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BF77EFA-5C39-4126-9C46-08FAA3DB4AAE}"/>
              </a:ext>
            </a:extLst>
          </p:cNvPr>
          <p:cNvSpPr txBox="1"/>
          <p:nvPr/>
        </p:nvSpPr>
        <p:spPr>
          <a:xfrm>
            <a:off x="8337898" y="4534914"/>
            <a:ext cx="1028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형 부성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54C7C1E-572B-44DB-AC40-F3EDD88561FD}"/>
              </a:ext>
            </a:extLst>
          </p:cNvPr>
          <p:cNvSpPr txBox="1"/>
          <p:nvPr/>
        </p:nvSpPr>
        <p:spPr>
          <a:xfrm>
            <a:off x="9467931" y="4571832"/>
            <a:ext cx="1192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병 부성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1F3AD61-2CFB-45E7-BE9E-79344ED986ED}"/>
              </a:ext>
            </a:extLst>
          </p:cNvPr>
          <p:cNvSpPr txBox="1"/>
          <p:nvPr/>
        </p:nvSpPr>
        <p:spPr>
          <a:xfrm>
            <a:off x="10459957" y="4523025"/>
            <a:ext cx="1173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외 무성</a:t>
            </a:r>
          </a:p>
        </p:txBody>
      </p:sp>
    </p:spTree>
    <p:extLst>
      <p:ext uri="{BB962C8B-B14F-4D97-AF65-F5344CB8AC3E}">
        <p14:creationId xmlns:p14="http://schemas.microsoft.com/office/powerpoint/2010/main" val="3584267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5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5" grpId="0"/>
      <p:bldP spid="37" grpId="0"/>
      <p:bldP spid="38" grpId="0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9724C18C-BE20-4F47-8AE9-F8DD544F84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775" y="295275"/>
            <a:ext cx="5886450" cy="36348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90423A-C666-423E-B558-7B9EA0822BE7}"/>
              </a:ext>
            </a:extLst>
          </p:cNvPr>
          <p:cNvSpPr txBox="1"/>
          <p:nvPr/>
        </p:nvSpPr>
        <p:spPr>
          <a:xfrm>
            <a:off x="1647825" y="4352925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"</a:t>
            </a:r>
            <a:r>
              <a:rPr lang="ko-KR" altLang="en-US" dirty="0"/>
              <a:t>농민을 모집 부모 병</a:t>
            </a:r>
            <a:r>
              <a:rPr lang="en-US" altLang="ko-KR" dirty="0"/>
              <a:t>"</a:t>
            </a:r>
            <a:r>
              <a:rPr lang="ko-KR" altLang="en-US" dirty="0"/>
              <a:t>이라고하는 국민 개병 의한 정부군을 만들 계획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EF047C-251B-40E3-A937-BAC5A731D90B}"/>
              </a:ext>
            </a:extLst>
          </p:cNvPr>
          <p:cNvSpPr txBox="1"/>
          <p:nvPr/>
        </p:nvSpPr>
        <p:spPr>
          <a:xfrm>
            <a:off x="1647825" y="5394043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1873/1/10 </a:t>
            </a:r>
            <a:r>
              <a:rPr lang="ko-KR" altLang="en-US" dirty="0"/>
              <a:t>육군 경 </a:t>
            </a:r>
            <a:r>
              <a:rPr lang="ko-KR" altLang="en-US" dirty="0" err="1"/>
              <a:t>야마가타</a:t>
            </a:r>
            <a:r>
              <a:rPr lang="ko-KR" altLang="en-US" dirty="0"/>
              <a:t> 아리 </a:t>
            </a:r>
            <a:r>
              <a:rPr lang="ko-KR" altLang="en-US" dirty="0" err="1"/>
              <a:t>토모</a:t>
            </a:r>
            <a:r>
              <a:rPr lang="ko-KR" altLang="en-US" dirty="0"/>
              <a:t> 을 중심으로 징병 령 을 공포</a:t>
            </a:r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83E6E7FC-956E-49B3-BAE6-9AA390D68B66}"/>
              </a:ext>
            </a:extLst>
          </p:cNvPr>
          <p:cNvSpPr/>
          <p:nvPr/>
        </p:nvSpPr>
        <p:spPr>
          <a:xfrm>
            <a:off x="5734050" y="4991100"/>
            <a:ext cx="1228727" cy="533400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533D40-9AA6-4910-A453-8CBEE6FEA598}"/>
              </a:ext>
            </a:extLst>
          </p:cNvPr>
          <p:cNvSpPr txBox="1"/>
          <p:nvPr/>
        </p:nvSpPr>
        <p:spPr>
          <a:xfrm>
            <a:off x="7181850" y="4352925"/>
            <a:ext cx="43148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 </a:t>
            </a:r>
            <a:r>
              <a:rPr lang="ko-KR" altLang="en-US" dirty="0"/>
              <a:t>년</a:t>
            </a:r>
            <a:r>
              <a:rPr lang="en-US" altLang="ko-KR" dirty="0"/>
              <a:t> </a:t>
            </a:r>
            <a:r>
              <a:rPr lang="ko-KR" altLang="en-US" dirty="0"/>
              <a:t>군대에 </a:t>
            </a:r>
            <a:r>
              <a:rPr lang="en-US" altLang="ko-KR" dirty="0"/>
              <a:t>17</a:t>
            </a:r>
            <a:r>
              <a:rPr lang="ko-KR" altLang="en-US" dirty="0"/>
              <a:t>세</a:t>
            </a:r>
            <a:r>
              <a:rPr lang="en-US" altLang="ko-KR" dirty="0"/>
              <a:t>~40</a:t>
            </a:r>
            <a:r>
              <a:rPr lang="ko-KR" altLang="en-US" dirty="0"/>
              <a:t>세남자는 죄다 병적 부여 전쟁 있을 때 </a:t>
            </a:r>
            <a:r>
              <a:rPr lang="ko-KR" altLang="en-US" dirty="0" err="1"/>
              <a:t>불려지게된</a:t>
            </a:r>
            <a:r>
              <a:rPr lang="ko-KR" altLang="en-US" dirty="0"/>
              <a:t> 건 국민 개병의 원칙임</a:t>
            </a:r>
          </a:p>
        </p:txBody>
      </p:sp>
    </p:spTree>
    <p:extLst>
      <p:ext uri="{BB962C8B-B14F-4D97-AF65-F5344CB8AC3E}">
        <p14:creationId xmlns:p14="http://schemas.microsoft.com/office/powerpoint/2010/main" val="1662086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5C229732-0D04-4196-9CBB-8D80A8A27E05}"/>
              </a:ext>
            </a:extLst>
          </p:cNvPr>
          <p:cNvSpPr/>
          <p:nvPr/>
        </p:nvSpPr>
        <p:spPr>
          <a:xfrm>
            <a:off x="756498" y="1363617"/>
            <a:ext cx="1393794" cy="967666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82C662-6F1C-4593-9AF0-E528EE58BCBD}"/>
              </a:ext>
            </a:extLst>
          </p:cNvPr>
          <p:cNvSpPr txBox="1"/>
          <p:nvPr/>
        </p:nvSpPr>
        <p:spPr>
          <a:xfrm>
            <a:off x="658058" y="1662784"/>
            <a:ext cx="159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1878/11/12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76BCBD-3861-4CC5-91F4-73EA05285C0F}"/>
              </a:ext>
            </a:extLst>
          </p:cNvPr>
          <p:cNvSpPr txBox="1"/>
          <p:nvPr/>
        </p:nvSpPr>
        <p:spPr>
          <a:xfrm>
            <a:off x="2443996" y="1570451"/>
            <a:ext cx="6210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외교는 막부 정권 때 서양 사이와 맺은 불평등 조약 개정의 예비 교섭과 구미 선진국의 문물 조사</a:t>
            </a:r>
          </a:p>
          <a:p>
            <a:endParaRPr lang="ko-KR" altLang="en-US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6B6B6B39-9CE5-45C0-BFB4-AFC4E6D59042}"/>
              </a:ext>
            </a:extLst>
          </p:cNvPr>
          <p:cNvSpPr/>
          <p:nvPr/>
        </p:nvSpPr>
        <p:spPr>
          <a:xfrm>
            <a:off x="622732" y="3152775"/>
            <a:ext cx="1510868" cy="967666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7A3D70-39E1-4A83-A63C-3F72962DA544}"/>
              </a:ext>
            </a:extLst>
          </p:cNvPr>
          <p:cNvSpPr txBox="1"/>
          <p:nvPr/>
        </p:nvSpPr>
        <p:spPr>
          <a:xfrm>
            <a:off x="658058" y="3451942"/>
            <a:ext cx="114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1873</a:t>
            </a:r>
            <a:r>
              <a:rPr lang="ko-KR" altLang="en-US" dirty="0"/>
              <a:t>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1CE287-40F3-4E91-B152-BF0EC98AAF13}"/>
              </a:ext>
            </a:extLst>
          </p:cNvPr>
          <p:cNvSpPr txBox="1"/>
          <p:nvPr/>
        </p:nvSpPr>
        <p:spPr>
          <a:xfrm>
            <a:off x="2443996" y="3363471"/>
            <a:ext cx="667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여름부터 가을에 걸쳐 이른바 </a:t>
            </a:r>
            <a:r>
              <a:rPr lang="en-US" altLang="ko-KR" dirty="0"/>
              <a:t>' </a:t>
            </a:r>
            <a:r>
              <a:rPr lang="ko-KR" altLang="en-US" dirty="0" err="1"/>
              <a:t>정한론</a:t>
            </a:r>
            <a:r>
              <a:rPr lang="ko-KR" altLang="en-US" dirty="0"/>
              <a:t> </a:t>
            </a:r>
            <a:r>
              <a:rPr lang="en-US" altLang="ko-KR" dirty="0"/>
              <a:t>'</a:t>
            </a:r>
            <a:r>
              <a:rPr lang="ko-KR" altLang="en-US" dirty="0"/>
              <a:t>의 논쟁이 일어나고 문제 생겼음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E2D7DE01-B971-4C3E-BFB9-E063FDB4F9B2}"/>
              </a:ext>
            </a:extLst>
          </p:cNvPr>
          <p:cNvSpPr/>
          <p:nvPr/>
        </p:nvSpPr>
        <p:spPr>
          <a:xfrm>
            <a:off x="622732" y="4941933"/>
            <a:ext cx="1510868" cy="967666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693476-96BB-4AE2-B772-EE51E0E9010B}"/>
              </a:ext>
            </a:extLst>
          </p:cNvPr>
          <p:cNvSpPr txBox="1"/>
          <p:nvPr/>
        </p:nvSpPr>
        <p:spPr>
          <a:xfrm>
            <a:off x="2443996" y="5181600"/>
            <a:ext cx="6671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국무회의에서 사이고 </a:t>
            </a:r>
            <a:r>
              <a:rPr lang="ko-KR" altLang="en-US" dirty="0" err="1"/>
              <a:t>다카모리</a:t>
            </a:r>
            <a:r>
              <a:rPr lang="ko-KR" altLang="en-US" dirty="0"/>
              <a:t> 의 조선 파견 사절 임명을 결정했음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EDBB4C-9F30-4282-8CD6-24BBA577A203}"/>
              </a:ext>
            </a:extLst>
          </p:cNvPr>
          <p:cNvSpPr txBox="1"/>
          <p:nvPr/>
        </p:nvSpPr>
        <p:spPr>
          <a:xfrm>
            <a:off x="870335" y="5250625"/>
            <a:ext cx="1061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8/17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58121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 animBg="1"/>
      <p:bldP spid="9" grpId="0"/>
      <p:bldP spid="10" grpId="0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452511E-18BC-4EF6-8C5E-F5101300FB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59" y="1706481"/>
            <a:ext cx="2233128" cy="14850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AD7DD3-18C6-4B59-96B4-426DD6C5B471}"/>
              </a:ext>
            </a:extLst>
          </p:cNvPr>
          <p:cNvSpPr txBox="1"/>
          <p:nvPr/>
        </p:nvSpPr>
        <p:spPr>
          <a:xfrm>
            <a:off x="4419600" y="1773792"/>
            <a:ext cx="550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1871 </a:t>
            </a:r>
            <a:r>
              <a:rPr lang="ko-KR" altLang="en-US" dirty="0"/>
              <a:t>년 청일 수호 조약 을 맺음</a:t>
            </a: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4D6B0CBF-144E-4808-BC47-B17F3371B7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959" y="3750267"/>
            <a:ext cx="2233128" cy="148066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274B4E-52AB-43B0-9EAF-77FEAF1827BB}"/>
              </a:ext>
            </a:extLst>
          </p:cNvPr>
          <p:cNvSpPr txBox="1"/>
          <p:nvPr/>
        </p:nvSpPr>
        <p:spPr>
          <a:xfrm>
            <a:off x="4419599" y="2679132"/>
            <a:ext cx="4314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1876</a:t>
            </a:r>
            <a:r>
              <a:rPr lang="ko-KR" altLang="en-US" dirty="0"/>
              <a:t>년 일 아침 수호 조약 을 맺고 조선을 </a:t>
            </a:r>
            <a:r>
              <a:rPr lang="ko-KR" altLang="en-US" dirty="0" err="1"/>
              <a:t>개국시켰음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AA93AC-85F1-4F2A-9AFC-55ADE823236E}"/>
              </a:ext>
            </a:extLst>
          </p:cNvPr>
          <p:cNvSpPr txBox="1"/>
          <p:nvPr/>
        </p:nvSpPr>
        <p:spPr>
          <a:xfrm>
            <a:off x="4419599" y="3861471"/>
            <a:ext cx="550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1879 </a:t>
            </a:r>
            <a:r>
              <a:rPr lang="ko-KR" altLang="en-US" dirty="0"/>
              <a:t>년 </a:t>
            </a:r>
            <a:r>
              <a:rPr lang="en-US" altLang="ko-KR" dirty="0"/>
              <a:t>(</a:t>
            </a:r>
            <a:r>
              <a:rPr lang="ko-KR" altLang="en-US" dirty="0"/>
              <a:t>메이지 </a:t>
            </a:r>
            <a:r>
              <a:rPr lang="en-US" altLang="ko-KR" dirty="0"/>
              <a:t>12 </a:t>
            </a:r>
            <a:r>
              <a:rPr lang="ko-KR" altLang="en-US" dirty="0"/>
              <a:t>년</a:t>
            </a:r>
            <a:r>
              <a:rPr lang="en-US" altLang="ko-KR" dirty="0"/>
              <a:t>) </a:t>
            </a:r>
            <a:r>
              <a:rPr lang="ko-KR" altLang="en-US" dirty="0"/>
              <a:t>오키나와 현 을 설치했음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5475E5-ECEA-46DF-9712-6D287163BB5E}"/>
              </a:ext>
            </a:extLst>
          </p:cNvPr>
          <p:cNvSpPr txBox="1"/>
          <p:nvPr/>
        </p:nvSpPr>
        <p:spPr>
          <a:xfrm>
            <a:off x="4419599" y="4766811"/>
            <a:ext cx="599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1875 </a:t>
            </a:r>
            <a:r>
              <a:rPr lang="ko-KR" altLang="en-US" dirty="0"/>
              <a:t>년 </a:t>
            </a:r>
            <a:r>
              <a:rPr lang="en-US" altLang="ko-KR" dirty="0"/>
              <a:t>(1875 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에 </a:t>
            </a:r>
            <a:r>
              <a:rPr lang="ko-KR" altLang="en-US" dirty="0" err="1"/>
              <a:t>상트</a:t>
            </a:r>
            <a:r>
              <a:rPr lang="ko-KR" altLang="en-US" dirty="0"/>
              <a:t> 페테르부르크 조약 을 맺음</a:t>
            </a:r>
          </a:p>
        </p:txBody>
      </p:sp>
    </p:spTree>
    <p:extLst>
      <p:ext uri="{BB962C8B-B14F-4D97-AF65-F5344CB8AC3E}">
        <p14:creationId xmlns:p14="http://schemas.microsoft.com/office/powerpoint/2010/main" val="33251284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FF0B412-D121-4185-B967-7564C1BD0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600" b="1" dirty="0"/>
              <a:t>메시지시대 산업의 변화</a:t>
            </a:r>
            <a:br>
              <a:rPr lang="ko-KR" altLang="en-US" sz="3600" b="1" dirty="0"/>
            </a:br>
            <a:endParaRPr lang="ko-KR" altLang="en-US" sz="3600" b="1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197C185-C975-439A-8510-1770172D7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37" y="2247817"/>
            <a:ext cx="5298838" cy="2781383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8F83EEF-E191-4A0B-9C4A-8A38144519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1" y="2247816"/>
            <a:ext cx="4478498" cy="278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986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7A90286-1EC0-43A5-8406-7E7670D54C29}"/>
              </a:ext>
            </a:extLst>
          </p:cNvPr>
          <p:cNvSpPr txBox="1"/>
          <p:nvPr/>
        </p:nvSpPr>
        <p:spPr>
          <a:xfrm>
            <a:off x="1343025" y="1095375"/>
            <a:ext cx="2571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산업 혁명</a:t>
            </a:r>
          </a:p>
          <a:p>
            <a:endParaRPr lang="ko-KR" altLang="en-US" sz="2800" b="1" i="1" dirty="0"/>
          </a:p>
        </p:txBody>
      </p:sp>
      <p:sp>
        <p:nvSpPr>
          <p:cNvPr id="7" name="화살표: 오른쪽 6">
            <a:extLst>
              <a:ext uri="{FF2B5EF4-FFF2-40B4-BE49-F238E27FC236}">
                <a16:creationId xmlns:a16="http://schemas.microsoft.com/office/drawing/2014/main" id="{941D19D4-6FFA-4384-889A-9E7826F6F5C3}"/>
              </a:ext>
            </a:extLst>
          </p:cNvPr>
          <p:cNvSpPr/>
          <p:nvPr/>
        </p:nvSpPr>
        <p:spPr>
          <a:xfrm>
            <a:off x="812006" y="2416313"/>
            <a:ext cx="519113" cy="179368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C04B8F-2D5E-4F93-A102-A8D63A74724B}"/>
              </a:ext>
            </a:extLst>
          </p:cNvPr>
          <p:cNvSpPr txBox="1"/>
          <p:nvPr/>
        </p:nvSpPr>
        <p:spPr>
          <a:xfrm>
            <a:off x="1474803" y="2182831"/>
            <a:ext cx="501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</a:t>
            </a:r>
            <a:r>
              <a:rPr lang="en-US" altLang="ko-KR" dirty="0"/>
              <a:t>18~19 </a:t>
            </a:r>
            <a:r>
              <a:rPr lang="ko-KR" altLang="en-US" dirty="0"/>
              <a:t>세기에 걸쳐 일어난 일련의 산업 의 변화 와 석탄 이용에 의한 에너지 혁명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CF8FB51-22B7-4390-A716-BAAB459417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1838325"/>
            <a:ext cx="3641687" cy="2667000"/>
          </a:xfrm>
          <a:prstGeom prst="rect">
            <a:avLst/>
          </a:prstGeom>
        </p:spPr>
      </p:pic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84592CAF-0BBC-4466-BDA3-C8424F9E146A}"/>
              </a:ext>
            </a:extLst>
          </p:cNvPr>
          <p:cNvSpPr/>
          <p:nvPr/>
        </p:nvSpPr>
        <p:spPr>
          <a:xfrm>
            <a:off x="823912" y="3635513"/>
            <a:ext cx="519113" cy="179368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A32044E4-2BA8-4012-B4E3-0A8A7D9B3AEC}"/>
              </a:ext>
            </a:extLst>
          </p:cNvPr>
          <p:cNvSpPr/>
          <p:nvPr/>
        </p:nvSpPr>
        <p:spPr>
          <a:xfrm>
            <a:off x="812005" y="4854713"/>
            <a:ext cx="519113" cy="179368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2B7C1B-53D2-473B-8207-1F9EF9692C85}"/>
              </a:ext>
            </a:extLst>
          </p:cNvPr>
          <p:cNvSpPr txBox="1"/>
          <p:nvPr/>
        </p:nvSpPr>
        <p:spPr>
          <a:xfrm>
            <a:off x="1470503" y="3402031"/>
            <a:ext cx="5374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면직물의 생산 과정에서 다양한 혁신 제철 산업의 성장</a:t>
            </a:r>
            <a:r>
              <a:rPr lang="en-US" altLang="ko-KR" dirty="0"/>
              <a:t>, </a:t>
            </a:r>
            <a:r>
              <a:rPr lang="ko-KR" altLang="en-US" dirty="0"/>
              <a:t>또한 증기 기관 의 개발에 의한 전원의 쇄신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FBD3B5-38DE-4233-9108-97AC8DCB36DA}"/>
              </a:ext>
            </a:extLst>
          </p:cNvPr>
          <p:cNvSpPr txBox="1"/>
          <p:nvPr/>
        </p:nvSpPr>
        <p:spPr>
          <a:xfrm>
            <a:off x="1470503" y="4661584"/>
            <a:ext cx="91434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공장 제 기계 공업 성립</a:t>
            </a:r>
            <a:r>
              <a:rPr lang="en-US" altLang="ko-KR" dirty="0"/>
              <a:t>.</a:t>
            </a:r>
            <a:r>
              <a:rPr lang="ko-KR" altLang="en-US" dirty="0"/>
              <a:t>증기 기관의 교통에의 응용에 의해 증기선 </a:t>
            </a:r>
            <a:r>
              <a:rPr lang="en-US" altLang="ko-KR" dirty="0"/>
              <a:t>,</a:t>
            </a:r>
            <a:r>
              <a:rPr lang="ko-KR" altLang="en-US" dirty="0"/>
              <a:t>철도 가 발명 됨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160674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/>
      <p:bldP spid="11" grpId="0" animBg="1"/>
      <p:bldP spid="12" grpId="0" animBg="1"/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2656A9-5D20-4BFA-8348-5F7CE422CB88}"/>
              </a:ext>
            </a:extLst>
          </p:cNvPr>
          <p:cNvSpPr txBox="1"/>
          <p:nvPr/>
        </p:nvSpPr>
        <p:spPr>
          <a:xfrm>
            <a:off x="1189608" y="974297"/>
            <a:ext cx="54331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사회 변</a:t>
            </a:r>
            <a:r>
              <a:rPr lang="ko-KR" altLang="en-US" sz="2800" b="1" dirty="0">
                <a:solidFill>
                  <a:srgbClr val="000000"/>
                </a:solidFill>
                <a:latin typeface="Arial" panose="020B0604020202020204" pitchFamily="34" charset="0"/>
              </a:rPr>
              <a:t>화의</a:t>
            </a:r>
            <a:r>
              <a:rPr lang="ko-KR" altLang="en-US" sz="28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영향</a:t>
            </a:r>
          </a:p>
          <a:p>
            <a:endParaRPr lang="ko-KR" altLang="en-US" sz="28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62568-7F95-40B7-8FA6-A1ABECF54584}"/>
              </a:ext>
            </a:extLst>
          </p:cNvPr>
          <p:cNvSpPr txBox="1"/>
          <p:nvPr/>
        </p:nvSpPr>
        <p:spPr>
          <a:xfrm>
            <a:off x="1189608" y="2215592"/>
            <a:ext cx="552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농민의 비율은 감소하고 상공업 종사자가 급증했음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EC291A-B0F3-464A-829D-07A37FA185C8}"/>
              </a:ext>
            </a:extLst>
          </p:cNvPr>
          <p:cNvSpPr txBox="1"/>
          <p:nvPr/>
        </p:nvSpPr>
        <p:spPr>
          <a:xfrm>
            <a:off x="1189608" y="3159299"/>
            <a:ext cx="55574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산업 자본가 세력의 증대 초래</a:t>
            </a:r>
            <a:r>
              <a:rPr lang="en-US" altLang="ko-KR" dirty="0"/>
              <a:t>, </a:t>
            </a:r>
            <a:r>
              <a:rPr lang="ko-KR" altLang="en-US" dirty="0"/>
              <a:t>또한 참정권 요구하는 목소리도 높아지고 갔음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EA665F-2397-4164-9E34-B93785D03B52}"/>
              </a:ext>
            </a:extLst>
          </p:cNvPr>
          <p:cNvSpPr txBox="1"/>
          <p:nvPr/>
        </p:nvSpPr>
        <p:spPr>
          <a:xfrm>
            <a:off x="1189608" y="4492101"/>
            <a:ext cx="5690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영국은 </a:t>
            </a:r>
            <a:r>
              <a:rPr lang="en-US" altLang="ko-KR" dirty="0"/>
              <a:t>"</a:t>
            </a:r>
            <a:r>
              <a:rPr lang="ko-KR" altLang="en-US" dirty="0"/>
              <a:t>세계 </a:t>
            </a:r>
            <a:r>
              <a:rPr lang="ko-KR" altLang="en-US" dirty="0" err="1"/>
              <a:t>공장」라고</a:t>
            </a:r>
            <a:r>
              <a:rPr lang="ko-KR" altLang="en-US" dirty="0"/>
              <a:t> </a:t>
            </a:r>
            <a:r>
              <a:rPr lang="ko-KR" altLang="en-US" dirty="0" err="1"/>
              <a:t>불리게되었음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154CC28-D403-4E75-A670-9C6DC47D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194" y="1579208"/>
            <a:ext cx="4833379" cy="27205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16B01C8-8E33-45B4-8A74-CD95A3E7C1C2}"/>
              </a:ext>
            </a:extLst>
          </p:cNvPr>
          <p:cNvSpPr txBox="1"/>
          <p:nvPr/>
        </p:nvSpPr>
        <p:spPr>
          <a:xfrm>
            <a:off x="10067278" y="3466928"/>
            <a:ext cx="864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</a:rPr>
              <a:t>AAAA</a:t>
            </a:r>
            <a:endParaRPr lang="ko-KR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26138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사각형: 잘린 한쪽 모서리 3">
            <a:extLst>
              <a:ext uri="{FF2B5EF4-FFF2-40B4-BE49-F238E27FC236}">
                <a16:creationId xmlns:a16="http://schemas.microsoft.com/office/drawing/2014/main" id="{4A5E0612-FA04-4436-B4F1-A3982F6166B7}"/>
              </a:ext>
            </a:extLst>
          </p:cNvPr>
          <p:cNvSpPr/>
          <p:nvPr/>
        </p:nvSpPr>
        <p:spPr>
          <a:xfrm>
            <a:off x="3200399" y="1826367"/>
            <a:ext cx="3686175" cy="989582"/>
          </a:xfrm>
          <a:prstGeom prst="snip1Rect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64B10643-E311-473E-8C9A-172D19E43CAB}"/>
              </a:ext>
            </a:extLst>
          </p:cNvPr>
          <p:cNvSpPr/>
          <p:nvPr/>
        </p:nvSpPr>
        <p:spPr>
          <a:xfrm>
            <a:off x="1066800" y="1778233"/>
            <a:ext cx="1800225" cy="1085850"/>
          </a:xfrm>
          <a:prstGeom prst="rightArrow">
            <a:avLst>
              <a:gd name="adj1" fmla="val 50000"/>
              <a:gd name="adj2" fmla="val 54386"/>
            </a:avLst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6EBA30-9699-48AC-9EC2-B352F6FCAD56}"/>
              </a:ext>
            </a:extLst>
          </p:cNvPr>
          <p:cNvSpPr txBox="1"/>
          <p:nvPr/>
        </p:nvSpPr>
        <p:spPr>
          <a:xfrm>
            <a:off x="971550" y="2130892"/>
            <a:ext cx="1800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메이지 유신 때</a:t>
            </a:r>
          </a:p>
          <a:p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AF1DD-1C5F-445A-BECD-C70FBC6B9F4D}"/>
              </a:ext>
            </a:extLst>
          </p:cNvPr>
          <p:cNvSpPr txBox="1"/>
          <p:nvPr/>
        </p:nvSpPr>
        <p:spPr>
          <a:xfrm>
            <a:off x="3352800" y="1943100"/>
            <a:ext cx="3381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신불 분리 령 에 의해 </a:t>
            </a:r>
            <a:r>
              <a:rPr lang="ko-KR" altLang="en-US" dirty="0" err="1"/>
              <a:t>폐불</a:t>
            </a:r>
            <a:r>
              <a:rPr lang="ko-KR" altLang="en-US" dirty="0"/>
              <a:t> </a:t>
            </a:r>
            <a:r>
              <a:rPr lang="ko-KR" altLang="en-US" dirty="0" err="1"/>
              <a:t>훼석</a:t>
            </a:r>
            <a:r>
              <a:rPr lang="ko-KR" altLang="en-US" dirty="0"/>
              <a:t> 운동이 일어났</a:t>
            </a:r>
          </a:p>
        </p:txBody>
      </p:sp>
      <p:sp>
        <p:nvSpPr>
          <p:cNvPr id="9" name="화살표: 오른쪽 8">
            <a:extLst>
              <a:ext uri="{FF2B5EF4-FFF2-40B4-BE49-F238E27FC236}">
                <a16:creationId xmlns:a16="http://schemas.microsoft.com/office/drawing/2014/main" id="{DB809681-1F1E-41E3-9A24-46AC45F20DBF}"/>
              </a:ext>
            </a:extLst>
          </p:cNvPr>
          <p:cNvSpPr/>
          <p:nvPr/>
        </p:nvSpPr>
        <p:spPr>
          <a:xfrm>
            <a:off x="1066799" y="3216742"/>
            <a:ext cx="1800225" cy="1085850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66C8F-E961-42A1-BF9C-76B0922D05F9}"/>
              </a:ext>
            </a:extLst>
          </p:cNvPr>
          <p:cNvSpPr txBox="1"/>
          <p:nvPr/>
        </p:nvSpPr>
        <p:spPr>
          <a:xfrm>
            <a:off x="1066799" y="3575001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1870 </a:t>
            </a:r>
            <a:r>
              <a:rPr lang="ko-KR" altLang="en-US" dirty="0"/>
              <a:t>년 중기 </a:t>
            </a:r>
          </a:p>
        </p:txBody>
      </p:sp>
      <p:sp>
        <p:nvSpPr>
          <p:cNvPr id="12" name="사각형: 잘린 한쪽 모서리 11">
            <a:extLst>
              <a:ext uri="{FF2B5EF4-FFF2-40B4-BE49-F238E27FC236}">
                <a16:creationId xmlns:a16="http://schemas.microsoft.com/office/drawing/2014/main" id="{4BE1EAB1-64FC-4F25-A4C0-A82BA60DB23C}"/>
              </a:ext>
            </a:extLst>
          </p:cNvPr>
          <p:cNvSpPr/>
          <p:nvPr/>
        </p:nvSpPr>
        <p:spPr>
          <a:xfrm>
            <a:off x="3200399" y="3264876"/>
            <a:ext cx="3686175" cy="989582"/>
          </a:xfrm>
          <a:prstGeom prst="snip1Rect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AF73B2-23E6-4D67-A101-3EBA7882C237}"/>
              </a:ext>
            </a:extLst>
          </p:cNvPr>
          <p:cNvSpPr txBox="1"/>
          <p:nvPr/>
        </p:nvSpPr>
        <p:spPr>
          <a:xfrm>
            <a:off x="3200399" y="3436501"/>
            <a:ext cx="390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 철도 개업 과 토미 </a:t>
            </a:r>
            <a:r>
              <a:rPr lang="ko-KR" altLang="en-US" dirty="0" err="1"/>
              <a:t>오카</a:t>
            </a:r>
            <a:r>
              <a:rPr lang="ko-KR" altLang="en-US" dirty="0"/>
              <a:t> 제사장 설립으로 서양 문명의 수입이 본격화</a:t>
            </a:r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78ABC60E-9002-4AA5-B69F-2A9186381665}"/>
              </a:ext>
            </a:extLst>
          </p:cNvPr>
          <p:cNvSpPr/>
          <p:nvPr/>
        </p:nvSpPr>
        <p:spPr>
          <a:xfrm>
            <a:off x="1066798" y="4742111"/>
            <a:ext cx="1800225" cy="1085850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사각형: 잘린 한쪽 모서리 16">
            <a:extLst>
              <a:ext uri="{FF2B5EF4-FFF2-40B4-BE49-F238E27FC236}">
                <a16:creationId xmlns:a16="http://schemas.microsoft.com/office/drawing/2014/main" id="{5298D4E7-9855-4443-9F06-205B5ED26C6C}"/>
              </a:ext>
            </a:extLst>
          </p:cNvPr>
          <p:cNvSpPr/>
          <p:nvPr/>
        </p:nvSpPr>
        <p:spPr>
          <a:xfrm>
            <a:off x="3200399" y="4703384"/>
            <a:ext cx="3686175" cy="989582"/>
          </a:xfrm>
          <a:prstGeom prst="snip1Rect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1396A0-D079-41EF-90EB-8D050B2B21B9}"/>
              </a:ext>
            </a:extLst>
          </p:cNvPr>
          <p:cNvSpPr txBox="1"/>
          <p:nvPr/>
        </p:nvSpPr>
        <p:spPr>
          <a:xfrm>
            <a:off x="3200399" y="4857750"/>
            <a:ext cx="3686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서양식 제철소 인 관영 야 </a:t>
            </a:r>
            <a:r>
              <a:rPr lang="ko-KR" altLang="en-US" dirty="0" err="1"/>
              <a:t>하타</a:t>
            </a:r>
            <a:r>
              <a:rPr lang="ko-KR" altLang="en-US" dirty="0"/>
              <a:t> 제철소 개업</a:t>
            </a:r>
            <a:r>
              <a:rPr lang="en-US" altLang="ko-KR" dirty="0"/>
              <a:t>, </a:t>
            </a:r>
            <a:r>
              <a:rPr lang="ko-KR" altLang="en-US" dirty="0"/>
              <a:t>중공업 의 발흥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920F7E9-189C-4004-9297-C33F574704E8}"/>
              </a:ext>
            </a:extLst>
          </p:cNvPr>
          <p:cNvSpPr txBox="1"/>
          <p:nvPr/>
        </p:nvSpPr>
        <p:spPr>
          <a:xfrm>
            <a:off x="1190625" y="5143736"/>
            <a:ext cx="1276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1901</a:t>
            </a:r>
            <a:r>
              <a:rPr lang="ko-KR" altLang="en-US" dirty="0"/>
              <a:t>년</a:t>
            </a:r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266C5FF2-84BC-4F58-A82E-E5565925A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543" y="1826366"/>
            <a:ext cx="4273008" cy="3164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30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8" grpId="0"/>
      <p:bldP spid="9" grpId="0" animBg="1"/>
      <p:bldP spid="10" grpId="0"/>
      <p:bldP spid="12" grpId="0" animBg="1"/>
      <p:bldP spid="13" grpId="0"/>
      <p:bldP spid="15" grpId="0" animBg="1"/>
      <p:bldP spid="17" grpId="0" animBg="1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D442ADD-D5EC-4F30-AB56-EECFCD838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b="1" dirty="0"/>
              <a:t>목차</a:t>
            </a:r>
          </a:p>
        </p:txBody>
      </p:sp>
      <p:pic>
        <p:nvPicPr>
          <p:cNvPr id="4" name="Picture 4" descr="우산, 기모노, 일본, 마이 코, 토끼, 일본식">
            <a:extLst>
              <a:ext uri="{FF2B5EF4-FFF2-40B4-BE49-F238E27FC236}">
                <a16:creationId xmlns:a16="http://schemas.microsoft.com/office/drawing/2014/main" id="{7873CD13-738B-40F7-A9D9-0C5A4A4FA2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88" y="1643999"/>
            <a:ext cx="2994979" cy="3993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2228ED96-C1DF-4A8E-AC06-2D490BD4BEF0}"/>
              </a:ext>
            </a:extLst>
          </p:cNvPr>
          <p:cNvSpPr/>
          <p:nvPr/>
        </p:nvSpPr>
        <p:spPr>
          <a:xfrm>
            <a:off x="5354628" y="2273980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1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022C6BD8-6799-4E85-975B-82D06F0B8E25}"/>
              </a:ext>
            </a:extLst>
          </p:cNvPr>
          <p:cNvSpPr/>
          <p:nvPr/>
        </p:nvSpPr>
        <p:spPr>
          <a:xfrm>
            <a:off x="6662436" y="1027906"/>
            <a:ext cx="660419" cy="63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646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목</a:t>
            </a:r>
          </a:p>
        </p:txBody>
      </p:sp>
      <p:sp>
        <p:nvSpPr>
          <p:cNvPr id="8" name="타원 7">
            <a:extLst>
              <a:ext uri="{FF2B5EF4-FFF2-40B4-BE49-F238E27FC236}">
                <a16:creationId xmlns:a16="http://schemas.microsoft.com/office/drawing/2014/main" id="{B5AAE9AA-D9A2-48D6-8CE4-5EE0BBA14546}"/>
              </a:ext>
            </a:extLst>
          </p:cNvPr>
          <p:cNvSpPr/>
          <p:nvPr/>
        </p:nvSpPr>
        <p:spPr>
          <a:xfrm>
            <a:off x="7376001" y="1008247"/>
            <a:ext cx="660419" cy="63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2646" dirty="0">
                <a:solidFill>
                  <a:schemeClr val="tx1"/>
                </a:solidFill>
                <a:latin typeface="DX경필명조B" pitchFamily="2" charset="-127"/>
                <a:ea typeface="DX경필명조B" pitchFamily="2" charset="-127"/>
              </a:rPr>
              <a:t>차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C1A1A2ED-C45E-4E43-9240-DA831088B9FC}"/>
              </a:ext>
            </a:extLst>
          </p:cNvPr>
          <p:cNvSpPr/>
          <p:nvPr/>
        </p:nvSpPr>
        <p:spPr>
          <a:xfrm>
            <a:off x="6080249" y="2249792"/>
            <a:ext cx="4264542" cy="327727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88" dirty="0"/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E1AD7ECF-782A-440F-882C-43EDBC3DC464}"/>
              </a:ext>
            </a:extLst>
          </p:cNvPr>
          <p:cNvSpPr/>
          <p:nvPr/>
        </p:nvSpPr>
        <p:spPr>
          <a:xfrm>
            <a:off x="5354628" y="3179503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2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44E88A0-EC92-4426-ACDC-09D8F87087C9}"/>
              </a:ext>
            </a:extLst>
          </p:cNvPr>
          <p:cNvSpPr/>
          <p:nvPr/>
        </p:nvSpPr>
        <p:spPr>
          <a:xfrm>
            <a:off x="5354628" y="4073616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3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7EBBBF17-781C-4E72-8E91-6FC69BA01E58}"/>
              </a:ext>
            </a:extLst>
          </p:cNvPr>
          <p:cNvSpPr/>
          <p:nvPr/>
        </p:nvSpPr>
        <p:spPr>
          <a:xfrm>
            <a:off x="5360268" y="5065399"/>
            <a:ext cx="541710" cy="498994"/>
          </a:xfrm>
          <a:prstGeom prst="ellipse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646" dirty="0">
                <a:solidFill>
                  <a:schemeClr val="bg1"/>
                </a:solidFill>
                <a:latin typeface="DX경필명조B" pitchFamily="2" charset="-127"/>
                <a:ea typeface="DX경필명조B" pitchFamily="2" charset="-127"/>
              </a:rPr>
              <a:t>4</a:t>
            </a:r>
            <a:endParaRPr lang="ko-KR" altLang="en-US" sz="2646" dirty="0">
              <a:solidFill>
                <a:schemeClr val="bg1"/>
              </a:solidFill>
              <a:latin typeface="DX경필명조B" pitchFamily="2" charset="-127"/>
              <a:ea typeface="DX경필명조B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5D0007-8466-4AAD-A075-D9075C374841}"/>
              </a:ext>
            </a:extLst>
          </p:cNvPr>
          <p:cNvSpPr txBox="1"/>
          <p:nvPr/>
        </p:nvSpPr>
        <p:spPr>
          <a:xfrm>
            <a:off x="6227224" y="2311309"/>
            <a:ext cx="45897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일본의 근대사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F8A733-7EF7-4C4E-AFD2-DA1035F00A59}"/>
              </a:ext>
            </a:extLst>
          </p:cNvPr>
          <p:cNvSpPr txBox="1"/>
          <p:nvPr/>
        </p:nvSpPr>
        <p:spPr>
          <a:xfrm>
            <a:off x="6164426" y="3271740"/>
            <a:ext cx="3949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dirty="0"/>
              <a:t>메이지 시대</a:t>
            </a:r>
            <a:endParaRPr lang="ko-KR" altLang="en-US" sz="240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15CEE2-775B-41B5-811D-A8690BD60618}"/>
              </a:ext>
            </a:extLst>
          </p:cNvPr>
          <p:cNvSpPr txBox="1"/>
          <p:nvPr/>
        </p:nvSpPr>
        <p:spPr>
          <a:xfrm>
            <a:off x="6164426" y="5065399"/>
            <a:ext cx="458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/>
              <a:t>메시지시대 산업의 변화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3D9395-6C5A-4403-90C6-0FBD7E256E60}"/>
              </a:ext>
            </a:extLst>
          </p:cNvPr>
          <p:cNvSpPr txBox="1"/>
          <p:nvPr/>
        </p:nvSpPr>
        <p:spPr>
          <a:xfrm>
            <a:off x="6164426" y="4110945"/>
            <a:ext cx="4458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메이지 국가의 형성</a:t>
            </a:r>
          </a:p>
        </p:txBody>
      </p:sp>
    </p:spTree>
    <p:extLst>
      <p:ext uri="{BB962C8B-B14F-4D97-AF65-F5344CB8AC3E}">
        <p14:creationId xmlns:p14="http://schemas.microsoft.com/office/powerpoint/2010/main" val="6758011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/>
      <p:bldP spid="5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302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30B9C8C-A03F-4EF1-8913-BD93E2D28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400" b="1" dirty="0"/>
              <a:t>일본의 근대사</a:t>
            </a:r>
            <a:br>
              <a:rPr lang="ko-KR" altLang="en-US" sz="3400" dirty="0"/>
            </a:br>
            <a:endParaRPr lang="ko-KR" altLang="en-US" sz="3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1CBBA4-EE4B-4BE0-A31B-C50A6E993CEE}"/>
              </a:ext>
            </a:extLst>
          </p:cNvPr>
          <p:cNvSpPr txBox="1"/>
          <p:nvPr/>
        </p:nvSpPr>
        <p:spPr>
          <a:xfrm>
            <a:off x="2733675" y="5579031"/>
            <a:ext cx="8782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에도 시대 말기 이후의 일본의 역사 </a:t>
            </a:r>
            <a:r>
              <a:rPr lang="en-US" altLang="ko-KR" dirty="0"/>
              <a:t>, </a:t>
            </a:r>
            <a:r>
              <a:rPr lang="ko-KR" altLang="en-US" dirty="0"/>
              <a:t>특히 </a:t>
            </a:r>
            <a:r>
              <a:rPr lang="en-US" altLang="ko-KR" dirty="0"/>
              <a:t>1868 </a:t>
            </a:r>
            <a:r>
              <a:rPr lang="ko-KR" altLang="en-US" dirty="0" err="1"/>
              <a:t>년이상에</a:t>
            </a:r>
            <a:r>
              <a:rPr lang="ko-KR" altLang="en-US" dirty="0"/>
              <a:t> 대해 설명함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A85D8CA9-C1E3-4F8A-BDCA-2F133A8BA1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357312"/>
            <a:ext cx="66675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145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7CF2B84-D6BF-43EB-98F9-D480CF71B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5150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2800" b="1" dirty="0"/>
              <a:t>근대사의 중요 인물들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40921E0-D208-43DD-A255-CB2B4A2E2D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50" y="2239214"/>
            <a:ext cx="2667001" cy="3242236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69DFF834-7EA2-4D19-B994-441C2B8A5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703" y="2239214"/>
            <a:ext cx="2677798" cy="324223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E88189-BFA1-4633-AB0B-6B5A4AC398BE}"/>
              </a:ext>
            </a:extLst>
          </p:cNvPr>
          <p:cNvSpPr txBox="1"/>
          <p:nvPr/>
        </p:nvSpPr>
        <p:spPr>
          <a:xfrm>
            <a:off x="7066279" y="5811552"/>
            <a:ext cx="4095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0" dirty="0" err="1">
                <a:effectLst/>
                <a:latin typeface="Montserrat" panose="020B0604020202020204" pitchFamily="2" charset="0"/>
              </a:rPr>
              <a:t>메튜</a:t>
            </a:r>
            <a:r>
              <a:rPr lang="ko-KR" altLang="en-US" b="1" i="0" dirty="0">
                <a:effectLst/>
                <a:latin typeface="Montserrat" panose="020B0604020202020204" pitchFamily="2" charset="0"/>
              </a:rPr>
              <a:t> </a:t>
            </a:r>
            <a:r>
              <a:rPr lang="ko-KR" altLang="en-US" b="1" i="0" dirty="0" err="1">
                <a:effectLst/>
                <a:latin typeface="Montserrat" panose="020B0604020202020204" pitchFamily="2" charset="0"/>
              </a:rPr>
              <a:t>캘브레이드</a:t>
            </a:r>
            <a:r>
              <a:rPr lang="ko-KR" altLang="en-US" b="1" i="0" dirty="0">
                <a:effectLst/>
                <a:latin typeface="Montserrat" panose="020B0604020202020204" pitchFamily="2" charset="0"/>
              </a:rPr>
              <a:t> 페리 제독</a:t>
            </a:r>
            <a:endParaRPr lang="ko-KR" alt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C793C-0CF2-48B0-8AB2-7BE986CECEEE}"/>
              </a:ext>
            </a:extLst>
          </p:cNvPr>
          <p:cNvSpPr txBox="1"/>
          <p:nvPr/>
        </p:nvSpPr>
        <p:spPr>
          <a:xfrm>
            <a:off x="2495550" y="5744226"/>
            <a:ext cx="2981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i="0" dirty="0" err="1">
                <a:effectLst/>
                <a:latin typeface="Montserrat" panose="00000500000000000000" pitchFamily="2" charset="0"/>
              </a:rPr>
              <a:t>후쿠자와</a:t>
            </a:r>
            <a:r>
              <a:rPr lang="ko-KR" altLang="en-US" b="1" i="0" dirty="0">
                <a:effectLst/>
                <a:latin typeface="Montserrat" panose="00000500000000000000" pitchFamily="2" charset="0"/>
              </a:rPr>
              <a:t> </a:t>
            </a:r>
            <a:r>
              <a:rPr lang="ko-KR" altLang="en-US" b="1" i="0" dirty="0" err="1">
                <a:effectLst/>
                <a:latin typeface="Montserrat" panose="00000500000000000000" pitchFamily="2" charset="0"/>
              </a:rPr>
              <a:t>유키치</a:t>
            </a:r>
            <a:endParaRPr lang="ko-KR" altLang="en-US" b="1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628ADB8D-F367-4059-98B8-04FB5A550C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7" y="2220815"/>
            <a:ext cx="6376405" cy="291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3162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>
            <a:extLst>
              <a:ext uri="{FF2B5EF4-FFF2-40B4-BE49-F238E27FC236}">
                <a16:creationId xmlns:a16="http://schemas.microsoft.com/office/drawing/2014/main" id="{482D172D-9692-4E9F-9F5E-1B9E4FA03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o-KR" altLang="en-US" sz="3600" b="1" dirty="0"/>
              <a:t>메이지 시대</a:t>
            </a:r>
            <a:br>
              <a:rPr lang="en-US" altLang="ko-KR" sz="3600" b="1" dirty="0"/>
            </a:br>
            <a:r>
              <a:rPr lang="en-US" altLang="ko-KR" sz="2400" b="1" dirty="0"/>
              <a:t>(1868/10/23~1912/07/30)</a:t>
            </a:r>
            <a:endParaRPr lang="ko-KR" altLang="en-US" sz="2400" b="1" dirty="0"/>
          </a:p>
        </p:txBody>
      </p:sp>
      <p:pic>
        <p:nvPicPr>
          <p:cNvPr id="7" name="내용 개체 틀 6">
            <a:extLst>
              <a:ext uri="{FF2B5EF4-FFF2-40B4-BE49-F238E27FC236}">
                <a16:creationId xmlns:a16="http://schemas.microsoft.com/office/drawing/2014/main" id="{6E9E8FB7-679B-40DF-8F19-AA5CD8849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13420"/>
            <a:ext cx="5479190" cy="2713831"/>
          </a:xfr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000477DB-EB81-42D2-B801-45A8AC6956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086" y="2613420"/>
            <a:ext cx="4910848" cy="271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521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80007CF-940D-47CF-802C-35B3EB46A6A1}"/>
              </a:ext>
            </a:extLst>
          </p:cNvPr>
          <p:cNvSpPr txBox="1"/>
          <p:nvPr/>
        </p:nvSpPr>
        <p:spPr>
          <a:xfrm>
            <a:off x="1019175" y="923925"/>
            <a:ext cx="3009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200" b="1" i="0" dirty="0">
                <a:effectLst/>
                <a:latin typeface="Arial" panose="020B0604020202020204" pitchFamily="34" charset="0"/>
              </a:rPr>
              <a:t>메이지 </a:t>
            </a:r>
            <a:r>
              <a:rPr lang="ko-KR" altLang="en-US" sz="3200" b="1" dirty="0" err="1">
                <a:latin typeface="Arial" panose="020B0604020202020204" pitchFamily="34" charset="0"/>
              </a:rPr>
              <a:t>시대란</a:t>
            </a:r>
            <a:endParaRPr lang="ko-KR" altLang="en-US" sz="3200" b="1" i="0" dirty="0">
              <a:effectLst/>
              <a:latin typeface="Arial" panose="020B0604020202020204" pitchFamily="34" charset="0"/>
            </a:endParaRPr>
          </a:p>
          <a:p>
            <a:endParaRPr lang="ko-KR" altLang="en-US" sz="3200" b="1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4E96DB45-DD3B-4D45-A2B5-FE1018D7E840}"/>
              </a:ext>
            </a:extLst>
          </p:cNvPr>
          <p:cNvSpPr/>
          <p:nvPr/>
        </p:nvSpPr>
        <p:spPr>
          <a:xfrm>
            <a:off x="1257300" y="2276475"/>
            <a:ext cx="1438275" cy="885825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73B278-258B-4725-9AEE-9DF9199A830B}"/>
              </a:ext>
            </a:extLst>
          </p:cNvPr>
          <p:cNvSpPr txBox="1"/>
          <p:nvPr/>
        </p:nvSpPr>
        <p:spPr>
          <a:xfrm>
            <a:off x="1466849" y="2534721"/>
            <a:ext cx="1343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정권</a:t>
            </a:r>
            <a:endParaRPr lang="ko-KR" altLang="en-US" dirty="0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C544BC3C-F806-43D8-AE95-878E9A31BE63}"/>
              </a:ext>
            </a:extLst>
          </p:cNvPr>
          <p:cNvSpPr/>
          <p:nvPr/>
        </p:nvSpPr>
        <p:spPr>
          <a:xfrm>
            <a:off x="3343275" y="2405597"/>
            <a:ext cx="3419475" cy="627579"/>
          </a:xfrm>
          <a:prstGeom prst="rect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C63B32-5C9E-4761-8FD8-46FF287C8B7A}"/>
              </a:ext>
            </a:extLst>
          </p:cNvPr>
          <p:cNvSpPr txBox="1"/>
          <p:nvPr/>
        </p:nvSpPr>
        <p:spPr>
          <a:xfrm>
            <a:off x="3457574" y="2534720"/>
            <a:ext cx="341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u="none" strike="noStrike" dirty="0">
                <a:effectLst/>
                <a:latin typeface="Arial" panose="020B0604020202020204" pitchFamily="34" charset="0"/>
                <a:hlinkClick r:id="rId2" tooltip="군주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군주제</a:t>
            </a:r>
            <a:endParaRPr lang="ko-KR" altLang="en-US" dirty="0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055307DD-874C-446C-AA31-A8451CABFFC3}"/>
              </a:ext>
            </a:extLst>
          </p:cNvPr>
          <p:cNvSpPr/>
          <p:nvPr/>
        </p:nvSpPr>
        <p:spPr>
          <a:xfrm>
            <a:off x="1295401" y="3437631"/>
            <a:ext cx="1400174" cy="779980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화살표: 오른쪽 11">
            <a:extLst>
              <a:ext uri="{FF2B5EF4-FFF2-40B4-BE49-F238E27FC236}">
                <a16:creationId xmlns:a16="http://schemas.microsoft.com/office/drawing/2014/main" id="{72AF1713-2B4D-41A6-85B0-B16253DB4459}"/>
              </a:ext>
            </a:extLst>
          </p:cNvPr>
          <p:cNvSpPr/>
          <p:nvPr/>
        </p:nvSpPr>
        <p:spPr>
          <a:xfrm>
            <a:off x="1276350" y="4492942"/>
            <a:ext cx="1438275" cy="885825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F0E87C9A-A181-4306-B04D-693617C696C0}"/>
              </a:ext>
            </a:extLst>
          </p:cNvPr>
          <p:cNvSpPr/>
          <p:nvPr/>
        </p:nvSpPr>
        <p:spPr>
          <a:xfrm>
            <a:off x="1257299" y="5654098"/>
            <a:ext cx="1438275" cy="885825"/>
          </a:xfrm>
          <a:prstGeom prst="rightArrow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D49B83F-DBAD-4A71-A59B-AF932DDDFA8D}"/>
              </a:ext>
            </a:extLst>
          </p:cNvPr>
          <p:cNvSpPr/>
          <p:nvPr/>
        </p:nvSpPr>
        <p:spPr>
          <a:xfrm>
            <a:off x="3343274" y="3511035"/>
            <a:ext cx="3419475" cy="627579"/>
          </a:xfrm>
          <a:prstGeom prst="rect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52E3A623-AD64-4DE0-AAC8-BF79C8D1E123}"/>
              </a:ext>
            </a:extLst>
          </p:cNvPr>
          <p:cNvSpPr/>
          <p:nvPr/>
        </p:nvSpPr>
        <p:spPr>
          <a:xfrm>
            <a:off x="3343274" y="4622064"/>
            <a:ext cx="3419475" cy="627579"/>
          </a:xfrm>
          <a:prstGeom prst="rect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54C313F-F368-456A-A026-6CFD1A566FF8}"/>
              </a:ext>
            </a:extLst>
          </p:cNvPr>
          <p:cNvSpPr/>
          <p:nvPr/>
        </p:nvSpPr>
        <p:spPr>
          <a:xfrm>
            <a:off x="3457574" y="5783220"/>
            <a:ext cx="3419475" cy="627579"/>
          </a:xfrm>
          <a:prstGeom prst="rect">
            <a:avLst/>
          </a:prstGeom>
          <a:gradFill>
            <a:gsLst>
              <a:gs pos="830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09FE35-E1BE-441B-A711-A5B46F337077}"/>
              </a:ext>
            </a:extLst>
          </p:cNvPr>
          <p:cNvSpPr txBox="1"/>
          <p:nvPr/>
        </p:nvSpPr>
        <p:spPr>
          <a:xfrm>
            <a:off x="1466848" y="3672602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strike="noStrike" dirty="0">
                <a:effectLst/>
                <a:latin typeface="Arial" panose="020B0604020202020204" pitchFamily="34" charset="0"/>
                <a:hlinkClick r:id="rId3" tooltip="천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천황</a:t>
            </a:r>
            <a:endParaRPr lang="ko-KR" alt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12F126-615E-43F0-8753-9EEE35872CA1}"/>
              </a:ext>
            </a:extLst>
          </p:cNvPr>
          <p:cNvSpPr txBox="1"/>
          <p:nvPr/>
        </p:nvSpPr>
        <p:spPr>
          <a:xfrm>
            <a:off x="1381124" y="4750830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u="none" strike="noStrike" dirty="0">
                <a:effectLst/>
                <a:latin typeface="Arial" panose="020B0604020202020204" pitchFamily="34" charset="0"/>
                <a:hlinkClick r:id="rId4" tooltip="총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총리</a:t>
            </a:r>
            <a:endParaRPr lang="ko-KR" alt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2D6FA1-2B38-48B0-8127-B2742C6FA989}"/>
              </a:ext>
            </a:extLst>
          </p:cNvPr>
          <p:cNvSpPr txBox="1"/>
          <p:nvPr/>
        </p:nvSpPr>
        <p:spPr>
          <a:xfrm>
            <a:off x="1314448" y="5912343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국제 사회</a:t>
            </a:r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2B2B3AA-1075-48FA-BBC3-CB95BCD37CF5}"/>
              </a:ext>
            </a:extLst>
          </p:cNvPr>
          <p:cNvSpPr txBox="1"/>
          <p:nvPr/>
        </p:nvSpPr>
        <p:spPr>
          <a:xfrm>
            <a:off x="3457574" y="3672602"/>
            <a:ext cx="3305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u="none" strike="noStrike" dirty="0">
                <a:effectLst/>
                <a:latin typeface="Arial" panose="020B0604020202020204" pitchFamily="34" charset="0"/>
                <a:hlinkClick r:id="rId5" tooltip="메이지 천황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메이지 천황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 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(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제 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122 </a:t>
            </a:r>
            <a:r>
              <a:rPr lang="ko-KR" altLang="en-US" b="0" i="0" dirty="0">
                <a:effectLst/>
                <a:latin typeface="Arial" panose="020B0604020202020204" pitchFamily="34" charset="0"/>
              </a:rPr>
              <a:t>대 천황</a:t>
            </a:r>
            <a:r>
              <a:rPr lang="en-US" altLang="ko-KR" b="0" i="0" dirty="0">
                <a:effectLst/>
                <a:latin typeface="Arial" panose="020B0604020202020204" pitchFamily="34" charset="0"/>
              </a:rPr>
              <a:t>)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E558AD-3F21-411D-A4DF-183B07858D24}"/>
              </a:ext>
            </a:extLst>
          </p:cNvPr>
          <p:cNvSpPr txBox="1"/>
          <p:nvPr/>
        </p:nvSpPr>
        <p:spPr>
          <a:xfrm>
            <a:off x="3457574" y="4750830"/>
            <a:ext cx="360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i="0" u="none" strike="noStrike" dirty="0">
                <a:effectLst/>
                <a:latin typeface="Arial" panose="020B0604020202020204" pitchFamily="34" charset="0"/>
                <a:hlinkClick r:id="rId6" tooltip="이토 히로부미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이토 히로부미</a:t>
            </a:r>
            <a:r>
              <a:rPr lang="en-US" altLang="ko-KR" dirty="0">
                <a:latin typeface="Arial" panose="020B0604020202020204" pitchFamily="34" charset="0"/>
              </a:rPr>
              <a:t>,</a:t>
            </a:r>
            <a:r>
              <a:rPr lang="ko-KR" altLang="en-US" dirty="0">
                <a:latin typeface="Arial" panose="020B0604020202020204" pitchFamily="34" charset="0"/>
              </a:rPr>
              <a:t> </a:t>
            </a:r>
            <a:r>
              <a:rPr lang="ko-KR" altLang="en-US" i="0" u="none" strike="noStrike" dirty="0">
                <a:effectLst/>
                <a:latin typeface="Arial" panose="020B0604020202020204" pitchFamily="34" charset="0"/>
                <a:hlinkClick r:id="rId7" tooltip="구로다 기요 타카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黑田키요</a:t>
            </a:r>
            <a:r>
              <a:rPr lang="ko-KR" altLang="en-US" i="0" u="none" strike="noStrike" dirty="0">
                <a:effectLst/>
                <a:latin typeface="Arial" panose="020B0604020202020204" pitchFamily="34" charset="0"/>
              </a:rPr>
              <a:t> 등</a:t>
            </a:r>
            <a:r>
              <a:rPr lang="en-US" altLang="ko-KR" i="0" u="none" strike="noStrike" dirty="0">
                <a:effectLst/>
                <a:latin typeface="Arial" panose="020B0604020202020204" pitchFamily="34" charset="0"/>
              </a:rPr>
              <a:t>…</a:t>
            </a:r>
            <a:endParaRPr lang="ko-KR" alt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544980-74C9-48DF-AEE0-57F5860D4442}"/>
              </a:ext>
            </a:extLst>
          </p:cNvPr>
          <p:cNvSpPr txBox="1"/>
          <p:nvPr/>
        </p:nvSpPr>
        <p:spPr>
          <a:xfrm>
            <a:off x="3648073" y="5908117"/>
            <a:ext cx="1228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0" i="0" u="none" strike="noStrike" dirty="0">
                <a:effectLst/>
                <a:latin typeface="Arial" panose="020B0604020202020204" pitchFamily="34" charset="0"/>
                <a:hlinkClick r:id="rId8" tooltip="다극 체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다극 체제</a:t>
            </a:r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E6A1F6C4-9CC3-4552-8FC8-68B36EC751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547" y="914400"/>
            <a:ext cx="1676402" cy="221576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49B2B16C-1242-4CF4-BDD2-E6FD884D3A9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697" y="3220658"/>
            <a:ext cx="1562102" cy="1900558"/>
          </a:xfrm>
          <a:prstGeom prst="rect">
            <a:avLst/>
          </a:prstGeom>
        </p:spPr>
      </p:pic>
      <p:pic>
        <p:nvPicPr>
          <p:cNvPr id="28" name="그림 27">
            <a:extLst>
              <a:ext uri="{FF2B5EF4-FFF2-40B4-BE49-F238E27FC236}">
                <a16:creationId xmlns:a16="http://schemas.microsoft.com/office/drawing/2014/main" id="{4FA22305-25EB-4285-8704-482C5B608C4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796" y="5211708"/>
            <a:ext cx="3848107" cy="153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6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8" grpId="0" animBg="1"/>
      <p:bldP spid="9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8CBA251-52C4-4C9F-8528-EFFF4140B4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40" y="1879245"/>
            <a:ext cx="4585269" cy="3402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10445D2-F11D-4066-B9DD-2B5353DEB956}"/>
              </a:ext>
            </a:extLst>
          </p:cNvPr>
          <p:cNvSpPr txBox="1"/>
          <p:nvPr/>
        </p:nvSpPr>
        <p:spPr>
          <a:xfrm>
            <a:off x="7054788" y="2050741"/>
            <a:ext cx="41488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- </a:t>
            </a:r>
            <a:r>
              <a:rPr lang="ko-KR" altLang="en-US" sz="2000" dirty="0"/>
              <a:t>헌정 체제로 이행 한 시대</a:t>
            </a:r>
            <a:r>
              <a:rPr lang="en-US" altLang="ko-KR" sz="2000" dirty="0"/>
              <a:t>, </a:t>
            </a:r>
            <a:r>
              <a:rPr lang="ko-KR" altLang="en-US" sz="2000" dirty="0"/>
              <a:t>첫 번째 연호임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DCC25-9507-4A04-9FFC-0443FA964F2E}"/>
              </a:ext>
            </a:extLst>
          </p:cNvPr>
          <p:cNvSpPr txBox="1"/>
          <p:nvPr/>
        </p:nvSpPr>
        <p:spPr>
          <a:xfrm>
            <a:off x="7054788" y="3329126"/>
            <a:ext cx="45009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- " </a:t>
            </a:r>
            <a:r>
              <a:rPr lang="ko-KR" altLang="en-US" sz="2000" dirty="0"/>
              <a:t>일세 </a:t>
            </a:r>
            <a:r>
              <a:rPr lang="ko-KR" altLang="en-US" sz="2000" dirty="0" err="1"/>
              <a:t>일원제」에</a:t>
            </a:r>
            <a:r>
              <a:rPr lang="ko-KR" altLang="en-US" sz="2000" dirty="0"/>
              <a:t> 의한 첫 번째 연호임</a:t>
            </a:r>
          </a:p>
        </p:txBody>
      </p:sp>
    </p:spTree>
    <p:extLst>
      <p:ext uri="{BB962C8B-B14F-4D97-AF65-F5344CB8AC3E}">
        <p14:creationId xmlns:p14="http://schemas.microsoft.com/office/powerpoint/2010/main" val="379681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FEE0AB21-071F-4A30-9FEB-A584E0ABA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492" y="1540190"/>
            <a:ext cx="2578783" cy="359998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812BB2-B1E7-4B84-A46A-64C794CBB0CA}"/>
              </a:ext>
            </a:extLst>
          </p:cNvPr>
          <p:cNvSpPr txBox="1"/>
          <p:nvPr/>
        </p:nvSpPr>
        <p:spPr>
          <a:xfrm>
            <a:off x="1553873" y="5406501"/>
            <a:ext cx="25834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메이지 천황</a:t>
            </a:r>
            <a:endParaRPr lang="en-US" altLang="ko-KR" b="1" dirty="0"/>
          </a:p>
          <a:p>
            <a:pPr algn="ctr"/>
            <a:r>
              <a:rPr lang="en-US" altLang="ko-KR" b="1" dirty="0"/>
              <a:t>1852~1912</a:t>
            </a:r>
            <a:endParaRPr lang="ko-KR" alt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E6933B-1279-44BC-AFB1-D603192B2092}"/>
              </a:ext>
            </a:extLst>
          </p:cNvPr>
          <p:cNvSpPr txBox="1"/>
          <p:nvPr/>
        </p:nvSpPr>
        <p:spPr>
          <a:xfrm>
            <a:off x="5486400" y="1942444"/>
            <a:ext cx="624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일본 제국의 제</a:t>
            </a:r>
            <a:r>
              <a:rPr lang="en-US" altLang="ko-KR" dirty="0"/>
              <a:t>122</a:t>
            </a:r>
            <a:r>
              <a:rPr lang="ko-KR" altLang="en-US" dirty="0"/>
              <a:t>대 천황</a:t>
            </a:r>
            <a:r>
              <a:rPr lang="en-US" altLang="ko-KR" dirty="0"/>
              <a:t>(1867~1912)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5558D1-5D9E-4D0D-A306-5A5B408922DA}"/>
              </a:ext>
            </a:extLst>
          </p:cNvPr>
          <p:cNvSpPr txBox="1"/>
          <p:nvPr/>
        </p:nvSpPr>
        <p:spPr>
          <a:xfrm>
            <a:off x="5486400" y="2796467"/>
            <a:ext cx="49448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쇄국령을 실시하는 에도 막부 후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1871</a:t>
            </a:r>
            <a:r>
              <a:rPr lang="ko-KR" altLang="en-US" dirty="0"/>
              <a:t>년에 </a:t>
            </a:r>
            <a:r>
              <a:rPr lang="ko-KR" altLang="en-US" dirty="0" err="1"/>
              <a:t>산발탈도령을</a:t>
            </a:r>
            <a:r>
              <a:rPr lang="ko-KR" altLang="en-US" dirty="0"/>
              <a:t> 발표하고 </a:t>
            </a:r>
            <a:r>
              <a:rPr lang="en-US" altLang="ko-KR" dirty="0"/>
              <a:t>1876</a:t>
            </a:r>
            <a:r>
              <a:rPr lang="ko-KR" altLang="en-US" dirty="0"/>
              <a:t>년에 </a:t>
            </a:r>
            <a:r>
              <a:rPr lang="ko-KR" altLang="en-US" dirty="0" err="1"/>
              <a:t>폐도령을</a:t>
            </a:r>
            <a:r>
              <a:rPr lang="ko-KR" altLang="en-US" dirty="0"/>
              <a:t> 발표함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63E600-8763-4E6C-8E39-6EE0AC882BB6}"/>
              </a:ext>
            </a:extLst>
          </p:cNvPr>
          <p:cNvSpPr txBox="1"/>
          <p:nvPr/>
        </p:nvSpPr>
        <p:spPr>
          <a:xfrm>
            <a:off x="5486400" y="4248876"/>
            <a:ext cx="458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- </a:t>
            </a:r>
            <a:r>
              <a:rPr lang="ko-KR" altLang="en-US" dirty="0"/>
              <a:t>정책을 연호를 따 메이지 유신이라 부름</a:t>
            </a:r>
          </a:p>
        </p:txBody>
      </p:sp>
    </p:spTree>
    <p:extLst>
      <p:ext uri="{BB962C8B-B14F-4D97-AF65-F5344CB8AC3E}">
        <p14:creationId xmlns:p14="http://schemas.microsoft.com/office/powerpoint/2010/main" val="3816785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D817E45-30AD-4F70-914E-FA91E21C1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168" y="421801"/>
            <a:ext cx="10515600" cy="1325563"/>
          </a:xfrm>
        </p:spPr>
        <p:txBody>
          <a:bodyPr>
            <a:normAutofit/>
          </a:bodyPr>
          <a:lstStyle/>
          <a:p>
            <a:r>
              <a:rPr lang="ko-KR" altLang="en-US" sz="3600" b="1" dirty="0" err="1"/>
              <a:t>메이지유신</a:t>
            </a:r>
            <a:endParaRPr lang="ko-KR" altLang="en-US" sz="3600" b="1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A51F1342-6CF5-4B5B-942B-5A48C6F88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455" y="1350200"/>
            <a:ext cx="5003090" cy="5302188"/>
          </a:xfrm>
          <a:prstGeom prst="rect">
            <a:avLst/>
          </a:prstGeom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CA5FAFB9-AFA3-45DE-8F09-CA5EC774A9FF}"/>
              </a:ext>
            </a:extLst>
          </p:cNvPr>
          <p:cNvSpPr/>
          <p:nvPr/>
        </p:nvSpPr>
        <p:spPr>
          <a:xfrm>
            <a:off x="8058813" y="818965"/>
            <a:ext cx="3355019" cy="2610035"/>
          </a:xfrm>
          <a:prstGeom prst="ellipse">
            <a:avLst/>
          </a:prstGeom>
          <a:gradFill>
            <a:gsLst>
              <a:gs pos="1000">
                <a:schemeClr val="accent1">
                  <a:lumMod val="5000"/>
                  <a:lumOff val="95000"/>
                </a:schemeClr>
              </a:gs>
              <a:gs pos="83000">
                <a:schemeClr val="bg1"/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ABFC4C-CFC0-4BE6-8AA9-241F369F7CFF}"/>
              </a:ext>
            </a:extLst>
          </p:cNvPr>
          <p:cNvSpPr txBox="1"/>
          <p:nvPr/>
        </p:nvSpPr>
        <p:spPr>
          <a:xfrm>
            <a:off x="8280772" y="1543050"/>
            <a:ext cx="2911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/>
              <a:t>일본은 어떻게 </a:t>
            </a:r>
            <a:r>
              <a:rPr lang="ko-KR" altLang="en-US" sz="2400" b="1" dirty="0" err="1"/>
              <a:t>강해졌을가</a:t>
            </a:r>
            <a:r>
              <a:rPr lang="en-US" altLang="ko-KR" sz="2400" b="1" dirty="0"/>
              <a:t>?</a:t>
            </a:r>
            <a:endParaRPr lang="ko-KR" altLang="en-US" sz="2400" b="1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10A9062A-FA7A-46B9-934F-4AA4606DE5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123983"/>
            <a:ext cx="5388457" cy="2610034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882EB92F-ECA9-46A1-99B3-C1A10B3C1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81" y="2123982"/>
            <a:ext cx="5133975" cy="258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91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3" grpId="0"/>
      <p:bldP spid="13" grpId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1089</TotalTime>
  <Words>532</Words>
  <Application>Microsoft Office PowerPoint</Application>
  <PresentationFormat>와이드스크린</PresentationFormat>
  <Paragraphs>92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7" baseType="lpstr">
      <vt:lpstr>DX경필명조B</vt:lpstr>
      <vt:lpstr>맑은 고딕</vt:lpstr>
      <vt:lpstr>함초롬바탕</vt:lpstr>
      <vt:lpstr>Arial</vt:lpstr>
      <vt:lpstr>Blackadder ITC</vt:lpstr>
      <vt:lpstr>Montserrat</vt:lpstr>
      <vt:lpstr>Office 테마</vt:lpstr>
      <vt:lpstr>일본국가의 과거와 현재</vt:lpstr>
      <vt:lpstr>목차</vt:lpstr>
      <vt:lpstr>일본의 근대사 </vt:lpstr>
      <vt:lpstr>근대사의 중요 인물들</vt:lpstr>
      <vt:lpstr>메이지 시대 (1868/10/23~1912/07/30)</vt:lpstr>
      <vt:lpstr>PowerPoint 프레젠테이션</vt:lpstr>
      <vt:lpstr>PowerPoint 프레젠테이션</vt:lpstr>
      <vt:lpstr>PowerPoint 프레젠테이션</vt:lpstr>
      <vt:lpstr>메이지유신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메시지시대 산업의 변화 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일본국가의 과거와 현재</dc:title>
  <dc:creator>thi quynh le</dc:creator>
  <cp:lastModifiedBy>thi quynh le</cp:lastModifiedBy>
  <cp:revision>42</cp:revision>
  <dcterms:created xsi:type="dcterms:W3CDTF">2021-09-27T16:43:29Z</dcterms:created>
  <dcterms:modified xsi:type="dcterms:W3CDTF">2021-10-09T19:40:42Z</dcterms:modified>
</cp:coreProperties>
</file>